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27"/>
  </p:notesMasterIdLst>
  <p:sldIdLst>
    <p:sldId id="256" r:id="rId5"/>
    <p:sldId id="275" r:id="rId6"/>
    <p:sldId id="257" r:id="rId7"/>
    <p:sldId id="258" r:id="rId8"/>
    <p:sldId id="259" r:id="rId9"/>
    <p:sldId id="262" r:id="rId10"/>
    <p:sldId id="264" r:id="rId11"/>
    <p:sldId id="278" r:id="rId12"/>
    <p:sldId id="268" r:id="rId13"/>
    <p:sldId id="269" r:id="rId14"/>
    <p:sldId id="274" r:id="rId15"/>
    <p:sldId id="260" r:id="rId16"/>
    <p:sldId id="263" r:id="rId17"/>
    <p:sldId id="270" r:id="rId18"/>
    <p:sldId id="271" r:id="rId19"/>
    <p:sldId id="272" r:id="rId20"/>
    <p:sldId id="277" r:id="rId21"/>
    <p:sldId id="276" r:id="rId22"/>
    <p:sldId id="266" r:id="rId23"/>
    <p:sldId id="265" r:id="rId24"/>
    <p:sldId id="267" r:id="rId25"/>
    <p:sldId id="273" r:id="rId26"/>
  </p:sldIdLst>
  <p:sldSz cx="14630400" cy="8229600"/>
  <p:notesSz cx="8229600" cy="14630400"/>
  <p:embeddedFontLst>
    <p:embeddedFont>
      <p:font typeface="Barlow Bold" panose="00000800000000000000" pitchFamily="2" charset="0"/>
      <p:bold r:id="rId28"/>
    </p:embeddedFont>
    <p:embeddedFont>
      <p:font typeface="Crimson Pro Semi Bold" panose="020B0604020202020204" charset="0"/>
      <p:regular r:id="rId29"/>
    </p:embeddedFont>
    <p:embeddedFont>
      <p:font typeface="DM Sans" pitchFamily="2" charset="0"/>
      <p:regular r:id="rId30"/>
      <p:bold r:id="rId31"/>
      <p:italic r:id="rId32"/>
      <p:boldItalic r:id="rId33"/>
    </p:embeddedFont>
    <p:embeddedFont>
      <p:font typeface="DM Sans Semi Bold" panose="020B0604020202020204" charset="0"/>
      <p:regular r:id="rId34"/>
    </p:embeddedFont>
    <p:embeddedFont>
      <p:font typeface="Gelasio" panose="020B0604020202020204" charset="0"/>
      <p:regular r:id="rId35"/>
    </p:embeddedFont>
    <p:embeddedFont>
      <p:font typeface="Heebo" pitchFamily="2" charset="-79"/>
      <p:regular r:id="rId36"/>
      <p:bold r:id="rId37"/>
    </p:embeddedFont>
    <p:embeddedFont>
      <p:font typeface="Inter Medium" panose="020B0604020202020204" charset="0"/>
      <p:regular r:id="rId38"/>
    </p:embeddedFont>
    <p:embeddedFont>
      <p:font typeface="Lato" panose="020F0502020204030203" pitchFamily="34" charset="0"/>
      <p:regular r:id="rId39"/>
      <p:bold r:id="rId40"/>
      <p:italic r:id="rId41"/>
      <p:boldItalic r:id="rId42"/>
    </p:embeddedFont>
    <p:embeddedFont>
      <p:font typeface="Libre Baskerville" panose="02000000000000000000" pitchFamily="2" charset="0"/>
      <p:regular r:id="rId43"/>
      <p:bold r:id="rId44"/>
      <p:italic r:id="rId45"/>
    </p:embeddedFont>
    <p:embeddedFont>
      <p:font typeface="Lora" pitchFamily="2"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Roboto Slab" pitchFamily="2" charset="0"/>
      <p:regular r:id="rId58"/>
      <p:bold r:id="rId59"/>
    </p:embeddedFont>
    <p:embeddedFont>
      <p:font typeface="Source Sans Pro" panose="020B0503030403020204" pitchFamily="34" charset="0"/>
      <p:regular r:id="rId60"/>
      <p:bold r:id="rId61"/>
      <p:italic r:id="rId62"/>
      <p:boldItalic r:id="rId63"/>
    </p:embeddedFont>
    <p:embeddedFont>
      <p:font typeface="Tomorrow" panose="020B0604020202020204" charset="0"/>
      <p:regular r:id="rId64"/>
    </p:embeddedFont>
    <p:embeddedFont>
      <p:font typeface="Tomorrow Semi Bold"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366C0-7F3A-AFAF-2E0B-0E32AD8D8845}" v="267" dt="2024-12-17T08:40:50.765"/>
    <p1510:client id="{AC620733-8FB1-4749-B190-E1ED647076CB}" v="143" dt="2024-12-18T09:53:38.624"/>
    <p1510:client id="{B598ACE1-7850-35B4-0BEA-696093FD2DB2}" v="830" dt="2024-12-16T12:56:04.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3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6.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rivastava / SID Global" userId="d9ec0631-c10b-4f9c-9d46-49931b472728" providerId="ADAL" clId="{135092A7-2752-4FC8-89AE-AE2AF38DF7DD}"/>
    <pc:docChg chg="custSel addSld delSld modSld sldOrd">
      <pc:chgData name="Abhishek Srivastava / SID Global" userId="d9ec0631-c10b-4f9c-9d46-49931b472728" providerId="ADAL" clId="{135092A7-2752-4FC8-89AE-AE2AF38DF7DD}" dt="2024-12-05T08:48:37.531" v="488" actId="255"/>
      <pc:docMkLst>
        <pc:docMk/>
      </pc:docMkLst>
      <pc:sldChg chg="addSp delSp modSp mod">
        <pc:chgData name="Abhishek Srivastava / SID Global" userId="d9ec0631-c10b-4f9c-9d46-49931b472728" providerId="ADAL" clId="{135092A7-2752-4FC8-89AE-AE2AF38DF7DD}" dt="2024-12-05T08:45:13.981" v="440" actId="21"/>
        <pc:sldMkLst>
          <pc:docMk/>
          <pc:sldMk cId="0" sldId="256"/>
        </pc:sldMkLst>
        <pc:spChg chg="mod">
          <ac:chgData name="Abhishek Srivastava / SID Global" userId="d9ec0631-c10b-4f9c-9d46-49931b472728" providerId="ADAL" clId="{135092A7-2752-4FC8-89AE-AE2AF38DF7DD}" dt="2024-12-05T07:44:00.621" v="268" actId="113"/>
          <ac:spMkLst>
            <pc:docMk/>
            <pc:sldMk cId="0" sldId="256"/>
            <ac:spMk id="4" creationId="{00000000-0000-0000-0000-000000000000}"/>
          </ac:spMkLst>
        </pc:spChg>
        <pc:spChg chg="del mod">
          <ac:chgData name="Abhishek Srivastava / SID Global" userId="d9ec0631-c10b-4f9c-9d46-49931b472728" providerId="ADAL" clId="{135092A7-2752-4FC8-89AE-AE2AF38DF7DD}" dt="2024-12-05T05:56:56.152" v="34" actId="478"/>
          <ac:spMkLst>
            <pc:docMk/>
            <pc:sldMk cId="0" sldId="256"/>
            <ac:spMk id="7" creationId="{00000000-0000-0000-0000-000000000000}"/>
          </ac:spMkLst>
        </pc:spChg>
        <pc:picChg chg="del">
          <ac:chgData name="Abhishek Srivastava / SID Global" userId="d9ec0631-c10b-4f9c-9d46-49931b472728" providerId="ADAL" clId="{135092A7-2752-4FC8-89AE-AE2AF38DF7DD}" dt="2024-12-05T05:56:58.439" v="35" actId="478"/>
          <ac:picMkLst>
            <pc:docMk/>
            <pc:sldMk cId="0" sldId="256"/>
            <ac:picMk id="6" creationId="{00000000-0000-0000-0000-000000000000}"/>
          </ac:picMkLst>
        </pc:picChg>
        <pc:picChg chg="add mod">
          <ac:chgData name="Abhishek Srivastava / SID Global" userId="d9ec0631-c10b-4f9c-9d46-49931b472728" providerId="ADAL" clId="{135092A7-2752-4FC8-89AE-AE2AF38DF7DD}" dt="2024-12-05T08:43:39.115" v="429" actId="1038"/>
          <ac:picMkLst>
            <pc:docMk/>
            <pc:sldMk cId="0" sldId="256"/>
            <ac:picMk id="9" creationId="{68149D1B-432C-6CB1-F837-D39A9AA469D7}"/>
          </ac:picMkLst>
        </pc:picChg>
        <pc:picChg chg="add del mod">
          <ac:chgData name="Abhishek Srivastava / SID Global" userId="d9ec0631-c10b-4f9c-9d46-49931b472728" providerId="ADAL" clId="{135092A7-2752-4FC8-89AE-AE2AF38DF7DD}" dt="2024-12-05T08:44:55.466" v="436" actId="478"/>
          <ac:picMkLst>
            <pc:docMk/>
            <pc:sldMk cId="0" sldId="256"/>
            <ac:picMk id="11" creationId="{49883004-A9BA-12F7-0434-004712AE2520}"/>
          </ac:picMkLst>
        </pc:picChg>
        <pc:picChg chg="add del mod">
          <ac:chgData name="Abhishek Srivastava / SID Global" userId="d9ec0631-c10b-4f9c-9d46-49931b472728" providerId="ADAL" clId="{135092A7-2752-4FC8-89AE-AE2AF38DF7DD}" dt="2024-12-05T08:45:13.981" v="440" actId="21"/>
          <ac:picMkLst>
            <pc:docMk/>
            <pc:sldMk cId="0" sldId="256"/>
            <ac:picMk id="13" creationId="{244C25DC-B280-F3FE-13DB-E3B2F78A0CF3}"/>
          </ac:picMkLst>
        </pc:picChg>
      </pc:sldChg>
      <pc:sldChg chg="addSp modSp ord">
        <pc:chgData name="Abhishek Srivastava / SID Global" userId="d9ec0631-c10b-4f9c-9d46-49931b472728" providerId="ADAL" clId="{135092A7-2752-4FC8-89AE-AE2AF38DF7DD}" dt="2024-12-05T08:45:16.538" v="441"/>
        <pc:sldMkLst>
          <pc:docMk/>
          <pc:sldMk cId="0" sldId="257"/>
        </pc:sldMkLst>
        <pc:picChg chg="add mod">
          <ac:chgData name="Abhishek Srivastava / SID Global" userId="d9ec0631-c10b-4f9c-9d46-49931b472728" providerId="ADAL" clId="{135092A7-2752-4FC8-89AE-AE2AF38DF7DD}" dt="2024-12-05T08:45:16.538" v="441"/>
          <ac:picMkLst>
            <pc:docMk/>
            <pc:sldMk cId="0" sldId="257"/>
            <ac:picMk id="13" creationId="{244C25DC-B280-F3FE-13DB-E3B2F78A0CF3}"/>
          </ac:picMkLst>
        </pc:picChg>
      </pc:sldChg>
      <pc:sldChg chg="addSp modSp ord">
        <pc:chgData name="Abhishek Srivastava / SID Global" userId="d9ec0631-c10b-4f9c-9d46-49931b472728" providerId="ADAL" clId="{135092A7-2752-4FC8-89AE-AE2AF38DF7DD}" dt="2024-12-05T08:45:19.637" v="442"/>
        <pc:sldMkLst>
          <pc:docMk/>
          <pc:sldMk cId="0" sldId="258"/>
        </pc:sldMkLst>
        <pc:picChg chg="add mod">
          <ac:chgData name="Abhishek Srivastava / SID Global" userId="d9ec0631-c10b-4f9c-9d46-49931b472728" providerId="ADAL" clId="{135092A7-2752-4FC8-89AE-AE2AF38DF7DD}" dt="2024-12-05T08:45:19.637" v="442"/>
          <ac:picMkLst>
            <pc:docMk/>
            <pc:sldMk cId="0" sldId="258"/>
            <ac:picMk id="17" creationId="{788E7075-7219-6195-A6B8-3E304C2FEA5C}"/>
          </ac:picMkLst>
        </pc:picChg>
      </pc:sldChg>
      <pc:sldChg chg="addSp delSp modSp mod">
        <pc:chgData name="Abhishek Srivastava / SID Global" userId="d9ec0631-c10b-4f9c-9d46-49931b472728" providerId="ADAL" clId="{135092A7-2752-4FC8-89AE-AE2AF38DF7DD}" dt="2024-12-05T08:45:25.141" v="446" actId="1035"/>
        <pc:sldMkLst>
          <pc:docMk/>
          <pc:sldMk cId="0" sldId="259"/>
        </pc:sldMkLst>
        <pc:spChg chg="mod">
          <ac:chgData name="Abhishek Srivastava / SID Global" userId="d9ec0631-c10b-4f9c-9d46-49931b472728" providerId="ADAL" clId="{135092A7-2752-4FC8-89AE-AE2AF38DF7DD}" dt="2024-12-05T05:59:15.579" v="151" actId="20577"/>
          <ac:spMkLst>
            <pc:docMk/>
            <pc:sldMk cId="0" sldId="259"/>
            <ac:spMk id="3" creationId="{00000000-0000-0000-0000-000000000000}"/>
          </ac:spMkLst>
        </pc:spChg>
        <pc:picChg chg="del">
          <ac:chgData name="Abhishek Srivastava / SID Global" userId="d9ec0631-c10b-4f9c-9d46-49931b472728" providerId="ADAL" clId="{135092A7-2752-4FC8-89AE-AE2AF38DF7DD}" dt="2024-12-05T05:58:09.034" v="38" actId="478"/>
          <ac:picMkLst>
            <pc:docMk/>
            <pc:sldMk cId="0" sldId="259"/>
            <ac:picMk id="2" creationId="{00000000-0000-0000-0000-000000000000}"/>
          </ac:picMkLst>
        </pc:picChg>
        <pc:picChg chg="add mod">
          <ac:chgData name="Abhishek Srivastava / SID Global" userId="d9ec0631-c10b-4f9c-9d46-49931b472728" providerId="ADAL" clId="{135092A7-2752-4FC8-89AE-AE2AF38DF7DD}" dt="2024-12-05T05:58:30.019" v="138" actId="1076"/>
          <ac:picMkLst>
            <pc:docMk/>
            <pc:sldMk cId="0" sldId="259"/>
            <ac:picMk id="25" creationId="{FB2998D7-4C10-0026-74E2-3AA3C46F07C2}"/>
          </ac:picMkLst>
        </pc:picChg>
        <pc:picChg chg="add mod">
          <ac:chgData name="Abhishek Srivastava / SID Global" userId="d9ec0631-c10b-4f9c-9d46-49931b472728" providerId="ADAL" clId="{135092A7-2752-4FC8-89AE-AE2AF38DF7DD}" dt="2024-12-05T06:07:49.023" v="159"/>
          <ac:picMkLst>
            <pc:docMk/>
            <pc:sldMk cId="0" sldId="259"/>
            <ac:picMk id="26" creationId="{0643FDD0-AE71-512E-4AA0-3FB98B420658}"/>
          </ac:picMkLst>
        </pc:picChg>
        <pc:picChg chg="add mod">
          <ac:chgData name="Abhishek Srivastava / SID Global" userId="d9ec0631-c10b-4f9c-9d46-49931b472728" providerId="ADAL" clId="{135092A7-2752-4FC8-89AE-AE2AF38DF7DD}" dt="2024-12-05T08:45:25.141" v="446" actId="1035"/>
          <ac:picMkLst>
            <pc:docMk/>
            <pc:sldMk cId="0" sldId="259"/>
            <ac:picMk id="27" creationId="{35F006F6-C517-7FF7-6CC7-9FEFE78D9D0C}"/>
          </ac:picMkLst>
        </pc:picChg>
      </pc:sldChg>
      <pc:sldChg chg="addSp modSp new mod ord">
        <pc:chgData name="Abhishek Srivastava / SID Global" userId="d9ec0631-c10b-4f9c-9d46-49931b472728" providerId="ADAL" clId="{135092A7-2752-4FC8-89AE-AE2AF38DF7DD}" dt="2024-12-05T07:57:37.473" v="313" actId="33524"/>
        <pc:sldMkLst>
          <pc:docMk/>
          <pc:sldMk cId="1871901704" sldId="260"/>
        </pc:sldMkLst>
        <pc:spChg chg="add mod">
          <ac:chgData name="Abhishek Srivastava / SID Global" userId="d9ec0631-c10b-4f9c-9d46-49931b472728" providerId="ADAL" clId="{135092A7-2752-4FC8-89AE-AE2AF38DF7DD}" dt="2024-12-05T07:57:37.473" v="313" actId="33524"/>
          <ac:spMkLst>
            <pc:docMk/>
            <pc:sldMk cId="1871901704" sldId="260"/>
            <ac:spMk id="2" creationId="{C1F51D73-52B8-F153-403B-CB5AAE2CFABB}"/>
          </ac:spMkLst>
        </pc:spChg>
      </pc:sldChg>
      <pc:sldChg chg="addSp modSp add ord">
        <pc:chgData name="Abhishek Srivastava / SID Global" userId="d9ec0631-c10b-4f9c-9d46-49931b472728" providerId="ADAL" clId="{135092A7-2752-4FC8-89AE-AE2AF38DF7DD}" dt="2024-12-05T08:45:27.519" v="447"/>
        <pc:sldMkLst>
          <pc:docMk/>
          <pc:sldMk cId="0" sldId="261"/>
        </pc:sldMkLst>
        <pc:picChg chg="add mod">
          <ac:chgData name="Abhishek Srivastava / SID Global" userId="d9ec0631-c10b-4f9c-9d46-49931b472728" providerId="ADAL" clId="{135092A7-2752-4FC8-89AE-AE2AF38DF7DD}" dt="2024-12-05T08:45:27.519" v="447"/>
          <ac:picMkLst>
            <pc:docMk/>
            <pc:sldMk cId="0" sldId="261"/>
            <ac:picMk id="14" creationId="{B9E45E79-801D-14E8-14C7-A9DB5FA15094}"/>
          </ac:picMkLst>
        </pc:picChg>
      </pc:sldChg>
      <pc:sldChg chg="addSp modSp add ord">
        <pc:chgData name="Abhishek Srivastava / SID Global" userId="d9ec0631-c10b-4f9c-9d46-49931b472728" providerId="ADAL" clId="{135092A7-2752-4FC8-89AE-AE2AF38DF7DD}" dt="2024-12-05T08:45:29.528" v="448"/>
        <pc:sldMkLst>
          <pc:docMk/>
          <pc:sldMk cId="0" sldId="262"/>
        </pc:sldMkLst>
        <pc:picChg chg="add mod">
          <ac:chgData name="Abhishek Srivastava / SID Global" userId="d9ec0631-c10b-4f9c-9d46-49931b472728" providerId="ADAL" clId="{135092A7-2752-4FC8-89AE-AE2AF38DF7DD}" dt="2024-12-05T08:45:29.528" v="448"/>
          <ac:picMkLst>
            <pc:docMk/>
            <pc:sldMk cId="0" sldId="262"/>
            <ac:picMk id="17" creationId="{9886FB6D-6340-BABC-BAC8-629C186E34D4}"/>
          </ac:picMkLst>
        </pc:picChg>
      </pc:sldChg>
      <pc:sldChg chg="addSp modSp add mod">
        <pc:chgData name="Abhishek Srivastava / SID Global" userId="d9ec0631-c10b-4f9c-9d46-49931b472728" providerId="ADAL" clId="{135092A7-2752-4FC8-89AE-AE2AF38DF7DD}" dt="2024-12-05T08:45:36.441" v="449"/>
        <pc:sldMkLst>
          <pc:docMk/>
          <pc:sldMk cId="0" sldId="263"/>
        </pc:sldMkLst>
        <pc:spChg chg="add mod">
          <ac:chgData name="Abhishek Srivastava / SID Global" userId="d9ec0631-c10b-4f9c-9d46-49931b472728" providerId="ADAL" clId="{135092A7-2752-4FC8-89AE-AE2AF38DF7DD}" dt="2024-12-05T07:46:44.049" v="276" actId="1076"/>
          <ac:spMkLst>
            <pc:docMk/>
            <pc:sldMk cId="0" sldId="263"/>
            <ac:spMk id="4" creationId="{ABA7A1C3-760F-A112-F4C9-2B9098A7D0FA}"/>
          </ac:spMkLst>
        </pc:spChg>
        <pc:picChg chg="mod">
          <ac:chgData name="Abhishek Srivastava / SID Global" userId="d9ec0631-c10b-4f9c-9d46-49931b472728" providerId="ADAL" clId="{135092A7-2752-4FC8-89AE-AE2AF38DF7DD}" dt="2024-12-05T06:17:52.987" v="187" actId="1035"/>
          <ac:picMkLst>
            <pc:docMk/>
            <pc:sldMk cId="0" sldId="263"/>
            <ac:picMk id="2" creationId="{00000000-0000-0000-0000-000000000000}"/>
          </ac:picMkLst>
        </pc:picChg>
        <pc:picChg chg="add mod">
          <ac:chgData name="Abhishek Srivastava / SID Global" userId="d9ec0631-c10b-4f9c-9d46-49931b472728" providerId="ADAL" clId="{135092A7-2752-4FC8-89AE-AE2AF38DF7DD}" dt="2024-12-05T08:45:36.441" v="449"/>
          <ac:picMkLst>
            <pc:docMk/>
            <pc:sldMk cId="0" sldId="263"/>
            <ac:picMk id="5" creationId="{1F1A2352-AB71-2802-B4C1-9601B5C008F6}"/>
          </ac:picMkLst>
        </pc:picChg>
      </pc:sldChg>
      <pc:sldChg chg="addSp modSp add">
        <pc:chgData name="Abhishek Srivastava / SID Global" userId="d9ec0631-c10b-4f9c-9d46-49931b472728" providerId="ADAL" clId="{135092A7-2752-4FC8-89AE-AE2AF38DF7DD}" dt="2024-12-05T08:45:39.046" v="450"/>
        <pc:sldMkLst>
          <pc:docMk/>
          <pc:sldMk cId="0" sldId="264"/>
        </pc:sldMkLst>
        <pc:picChg chg="add mod">
          <ac:chgData name="Abhishek Srivastava / SID Global" userId="d9ec0631-c10b-4f9c-9d46-49931b472728" providerId="ADAL" clId="{135092A7-2752-4FC8-89AE-AE2AF38DF7DD}" dt="2024-12-05T08:45:39.046" v="450"/>
          <ac:picMkLst>
            <pc:docMk/>
            <pc:sldMk cId="0" sldId="264"/>
            <ac:picMk id="9" creationId="{455E48A1-E428-0D33-08D8-149BAE278C3F}"/>
          </ac:picMkLst>
        </pc:picChg>
      </pc:sldChg>
      <pc:sldChg chg="addSp delSp modSp add mod">
        <pc:chgData name="Abhishek Srivastava / SID Global" userId="d9ec0631-c10b-4f9c-9d46-49931b472728" providerId="ADAL" clId="{135092A7-2752-4FC8-89AE-AE2AF38DF7DD}" dt="2024-12-05T08:48:37.531" v="488" actId="255"/>
        <pc:sldMkLst>
          <pc:docMk/>
          <pc:sldMk cId="0" sldId="265"/>
        </pc:sldMkLst>
        <pc:spChg chg="mod">
          <ac:chgData name="Abhishek Srivastava / SID Global" userId="d9ec0631-c10b-4f9c-9d46-49931b472728" providerId="ADAL" clId="{135092A7-2752-4FC8-89AE-AE2AF38DF7DD}" dt="2024-12-05T08:48:37.531" v="488" actId="255"/>
          <ac:spMkLst>
            <pc:docMk/>
            <pc:sldMk cId="0" sldId="265"/>
            <ac:spMk id="2" creationId="{00000000-0000-0000-0000-000000000000}"/>
          </ac:spMkLst>
        </pc:spChg>
        <pc:picChg chg="add mod">
          <ac:chgData name="Abhishek Srivastava / SID Global" userId="d9ec0631-c10b-4f9c-9d46-49931b472728" providerId="ADAL" clId="{135092A7-2752-4FC8-89AE-AE2AF38DF7DD}" dt="2024-12-05T08:45:41.889" v="451"/>
          <ac:picMkLst>
            <pc:docMk/>
            <pc:sldMk cId="0" sldId="265"/>
            <ac:picMk id="5" creationId="{7BC46B1C-E119-0822-43CA-D85CF159338D}"/>
          </ac:picMkLst>
        </pc:picChg>
        <pc:picChg chg="add del mod">
          <ac:chgData name="Abhishek Srivastava / SID Global" userId="d9ec0631-c10b-4f9c-9d46-49931b472728" providerId="ADAL" clId="{135092A7-2752-4FC8-89AE-AE2AF38DF7DD}" dt="2024-12-05T08:46:36.292" v="456" actId="478"/>
          <ac:picMkLst>
            <pc:docMk/>
            <pc:sldMk cId="0" sldId="265"/>
            <ac:picMk id="7" creationId="{C6D13B0C-5BC8-32E0-81F6-526008B44A4C}"/>
          </ac:picMkLst>
        </pc:picChg>
      </pc:sldChg>
      <pc:sldChg chg="addSp modSp add mod ord">
        <pc:chgData name="Abhishek Srivastava / SID Global" userId="d9ec0631-c10b-4f9c-9d46-49931b472728" providerId="ADAL" clId="{135092A7-2752-4FC8-89AE-AE2AF38DF7DD}" dt="2024-12-05T08:47:56.065" v="468" actId="1076"/>
        <pc:sldMkLst>
          <pc:docMk/>
          <pc:sldMk cId="0" sldId="266"/>
        </pc:sldMkLst>
        <pc:spChg chg="mod">
          <ac:chgData name="Abhishek Srivastava / SID Global" userId="d9ec0631-c10b-4f9c-9d46-49931b472728" providerId="ADAL" clId="{135092A7-2752-4FC8-89AE-AE2AF38DF7DD}" dt="2024-12-05T08:47:56.065" v="468" actId="1076"/>
          <ac:spMkLst>
            <pc:docMk/>
            <pc:sldMk cId="0" sldId="266"/>
            <ac:spMk id="2" creationId="{00000000-0000-0000-0000-000000000000}"/>
          </ac:spMkLst>
        </pc:spChg>
        <pc:spChg chg="mod">
          <ac:chgData name="Abhishek Srivastava / SID Global" userId="d9ec0631-c10b-4f9c-9d46-49931b472728" providerId="ADAL" clId="{135092A7-2752-4FC8-89AE-AE2AF38DF7DD}" dt="2024-12-05T08:47:40.319" v="464" actId="113"/>
          <ac:spMkLst>
            <pc:docMk/>
            <pc:sldMk cId="0" sldId="266"/>
            <ac:spMk id="4" creationId="{00000000-0000-0000-0000-000000000000}"/>
          </ac:spMkLst>
        </pc:spChg>
        <pc:picChg chg="add mod">
          <ac:chgData name="Abhishek Srivastava / SID Global" userId="d9ec0631-c10b-4f9c-9d46-49931b472728" providerId="ADAL" clId="{135092A7-2752-4FC8-89AE-AE2AF38DF7DD}" dt="2024-12-05T08:46:24.110" v="454"/>
          <ac:picMkLst>
            <pc:docMk/>
            <pc:sldMk cId="0" sldId="266"/>
            <ac:picMk id="5" creationId="{62674453-D2F0-D8AB-40AD-69E1F1AE9700}"/>
          </ac:picMkLst>
        </pc:picChg>
      </pc:sldChg>
      <pc:sldChg chg="addSp delSp modSp add mod ord">
        <pc:chgData name="Abhishek Srivastava / SID Global" userId="d9ec0631-c10b-4f9c-9d46-49931b472728" providerId="ADAL" clId="{135092A7-2752-4FC8-89AE-AE2AF38DF7DD}" dt="2024-12-05T08:46:39.204" v="457"/>
        <pc:sldMkLst>
          <pc:docMk/>
          <pc:sldMk cId="0" sldId="267"/>
        </pc:sldMkLst>
        <pc:spChg chg="del">
          <ac:chgData name="Abhishek Srivastava / SID Global" userId="d9ec0631-c10b-4f9c-9d46-49931b472728" providerId="ADAL" clId="{135092A7-2752-4FC8-89AE-AE2AF38DF7DD}" dt="2024-12-05T06:47:17.537" v="263" actId="478"/>
          <ac:spMkLst>
            <pc:docMk/>
            <pc:sldMk cId="0" sldId="267"/>
            <ac:spMk id="13" creationId="{00000000-0000-0000-0000-000000000000}"/>
          </ac:spMkLst>
        </pc:spChg>
        <pc:picChg chg="del">
          <ac:chgData name="Abhishek Srivastava / SID Global" userId="d9ec0631-c10b-4f9c-9d46-49931b472728" providerId="ADAL" clId="{135092A7-2752-4FC8-89AE-AE2AF38DF7DD}" dt="2024-12-05T08:31:29.858" v="315" actId="478"/>
          <ac:picMkLst>
            <pc:docMk/>
            <pc:sldMk cId="0" sldId="267"/>
            <ac:picMk id="2" creationId="{00000000-0000-0000-0000-000000000000}"/>
          </ac:picMkLst>
        </pc:picChg>
        <pc:picChg chg="add mod">
          <ac:chgData name="Abhishek Srivastava / SID Global" userId="d9ec0631-c10b-4f9c-9d46-49931b472728" providerId="ADAL" clId="{135092A7-2752-4FC8-89AE-AE2AF38DF7DD}" dt="2024-12-05T08:31:42.302" v="319" actId="1076"/>
          <ac:picMkLst>
            <pc:docMk/>
            <pc:sldMk cId="0" sldId="267"/>
            <ac:picMk id="15" creationId="{572F8A5C-646A-7DC0-EE20-EC23E23DEB6C}"/>
          </ac:picMkLst>
        </pc:picChg>
        <pc:picChg chg="add mod">
          <ac:chgData name="Abhishek Srivastava / SID Global" userId="d9ec0631-c10b-4f9c-9d46-49931b472728" providerId="ADAL" clId="{135092A7-2752-4FC8-89AE-AE2AF38DF7DD}" dt="2024-12-05T08:46:39.204" v="457"/>
          <ac:picMkLst>
            <pc:docMk/>
            <pc:sldMk cId="0" sldId="267"/>
            <ac:picMk id="16" creationId="{57E3C4D2-CB92-2D99-BE8C-576913FF2BB5}"/>
          </ac:picMkLst>
        </pc:picChg>
      </pc:sldChg>
      <pc:sldChg chg="addSp modSp add ord">
        <pc:chgData name="Abhishek Srivastava / SID Global" userId="d9ec0631-c10b-4f9c-9d46-49931b472728" providerId="ADAL" clId="{135092A7-2752-4FC8-89AE-AE2AF38DF7DD}" dt="2024-12-05T08:46:42.384" v="458"/>
        <pc:sldMkLst>
          <pc:docMk/>
          <pc:sldMk cId="0" sldId="268"/>
        </pc:sldMkLst>
        <pc:picChg chg="add mod">
          <ac:chgData name="Abhishek Srivastava / SID Global" userId="d9ec0631-c10b-4f9c-9d46-49931b472728" providerId="ADAL" clId="{135092A7-2752-4FC8-89AE-AE2AF38DF7DD}" dt="2024-12-05T08:46:42.384" v="458"/>
          <ac:picMkLst>
            <pc:docMk/>
            <pc:sldMk cId="0" sldId="268"/>
            <ac:picMk id="6" creationId="{70868645-EE83-CD04-75A6-05667FCD99FA}"/>
          </ac:picMkLst>
        </pc:picChg>
      </pc:sldChg>
      <pc:sldChg chg="addSp modSp add">
        <pc:chgData name="Abhishek Srivastava / SID Global" userId="d9ec0631-c10b-4f9c-9d46-49931b472728" providerId="ADAL" clId="{135092A7-2752-4FC8-89AE-AE2AF38DF7DD}" dt="2024-12-05T08:46:44.927" v="459"/>
        <pc:sldMkLst>
          <pc:docMk/>
          <pc:sldMk cId="0" sldId="269"/>
        </pc:sldMkLst>
        <pc:picChg chg="add mod">
          <ac:chgData name="Abhishek Srivastava / SID Global" userId="d9ec0631-c10b-4f9c-9d46-49931b472728" providerId="ADAL" clId="{135092A7-2752-4FC8-89AE-AE2AF38DF7DD}" dt="2024-12-05T08:46:44.927" v="459"/>
          <ac:picMkLst>
            <pc:docMk/>
            <pc:sldMk cId="0" sldId="269"/>
            <ac:picMk id="6" creationId="{23B9F5AC-EE45-C232-49B6-C76E3DB78449}"/>
          </ac:picMkLst>
        </pc:picChg>
      </pc:sldChg>
      <pc:sldChg chg="addSp modSp add">
        <pc:chgData name="Abhishek Srivastava / SID Global" userId="d9ec0631-c10b-4f9c-9d46-49931b472728" providerId="ADAL" clId="{135092A7-2752-4FC8-89AE-AE2AF38DF7DD}" dt="2024-12-05T08:46:49.505" v="460"/>
        <pc:sldMkLst>
          <pc:docMk/>
          <pc:sldMk cId="0" sldId="270"/>
        </pc:sldMkLst>
        <pc:picChg chg="add mod">
          <ac:chgData name="Abhishek Srivastava / SID Global" userId="d9ec0631-c10b-4f9c-9d46-49931b472728" providerId="ADAL" clId="{135092A7-2752-4FC8-89AE-AE2AF38DF7DD}" dt="2024-12-05T08:46:49.505" v="460"/>
          <ac:picMkLst>
            <pc:docMk/>
            <pc:sldMk cId="0" sldId="270"/>
            <ac:picMk id="21" creationId="{7DC1CD0F-1989-98BD-DF64-FDF745947809}"/>
          </ac:picMkLst>
        </pc:picChg>
      </pc:sldChg>
      <pc:sldChg chg="new del">
        <pc:chgData name="Abhishek Srivastava / SID Global" userId="d9ec0631-c10b-4f9c-9d46-49931b472728" providerId="ADAL" clId="{135092A7-2752-4FC8-89AE-AE2AF38DF7DD}" dt="2024-12-05T07:57:23.864" v="311" actId="47"/>
        <pc:sldMkLst>
          <pc:docMk/>
          <pc:sldMk cId="1784560481" sldId="270"/>
        </pc:sldMkLst>
      </pc:sldChg>
      <pc:sldChg chg="addSp modSp add">
        <pc:chgData name="Abhishek Srivastava / SID Global" userId="d9ec0631-c10b-4f9c-9d46-49931b472728" providerId="ADAL" clId="{135092A7-2752-4FC8-89AE-AE2AF38DF7DD}" dt="2024-12-05T08:46:52.151" v="461"/>
        <pc:sldMkLst>
          <pc:docMk/>
          <pc:sldMk cId="0" sldId="271"/>
        </pc:sldMkLst>
        <pc:picChg chg="add mod">
          <ac:chgData name="Abhishek Srivastava / SID Global" userId="d9ec0631-c10b-4f9c-9d46-49931b472728" providerId="ADAL" clId="{135092A7-2752-4FC8-89AE-AE2AF38DF7DD}" dt="2024-12-05T08:46:52.151" v="461"/>
          <ac:picMkLst>
            <pc:docMk/>
            <pc:sldMk cId="0" sldId="271"/>
            <ac:picMk id="10" creationId="{73D6B6F6-7407-4FBE-8E66-E4BD61FEF3BE}"/>
          </ac:picMkLst>
        </pc:picChg>
      </pc:sldChg>
      <pc:sldChg chg="addSp modSp add">
        <pc:chgData name="Abhishek Srivastava / SID Global" userId="d9ec0631-c10b-4f9c-9d46-49931b472728" providerId="ADAL" clId="{135092A7-2752-4FC8-89AE-AE2AF38DF7DD}" dt="2024-12-05T08:46:54.375" v="462"/>
        <pc:sldMkLst>
          <pc:docMk/>
          <pc:sldMk cId="0" sldId="272"/>
        </pc:sldMkLst>
        <pc:picChg chg="add mod">
          <ac:chgData name="Abhishek Srivastava / SID Global" userId="d9ec0631-c10b-4f9c-9d46-49931b472728" providerId="ADAL" clId="{135092A7-2752-4FC8-89AE-AE2AF38DF7DD}" dt="2024-12-05T08:46:54.375" v="462"/>
          <ac:picMkLst>
            <pc:docMk/>
            <pc:sldMk cId="0" sldId="272"/>
            <ac:picMk id="26" creationId="{FD940F52-7733-EC89-CA20-EB864F179021}"/>
          </ac:picMkLst>
        </pc:picChg>
      </pc:sldChg>
    </pc:docChg>
  </pc:docChgLst>
  <pc:docChgLst>
    <pc:chgData name="Divya Pilla  / SID Global" userId="S::divyap@sidgs.com::e98a9ffc-00bf-4c12-afae-793d3da929ec" providerId="AD" clId="Web-{1BA366C0-7F3A-AFAF-2E0B-0E32AD8D8845}"/>
    <pc:docChg chg="addSld delSld modSld sldOrd">
      <pc:chgData name="Divya Pilla  / SID Global" userId="S::divyap@sidgs.com::e98a9ffc-00bf-4c12-afae-793d3da929ec" providerId="AD" clId="Web-{1BA366C0-7F3A-AFAF-2E0B-0E32AD8D8845}" dt="2024-12-17T08:40:50.765" v="212" actId="20577"/>
      <pc:docMkLst>
        <pc:docMk/>
      </pc:docMkLst>
      <pc:sldChg chg="del">
        <pc:chgData name="Divya Pilla  / SID Global" userId="S::divyap@sidgs.com::e98a9ffc-00bf-4c12-afae-793d3da929ec" providerId="AD" clId="Web-{1BA366C0-7F3A-AFAF-2E0B-0E32AD8D8845}" dt="2024-12-16T13:37:38.480" v="15"/>
        <pc:sldMkLst>
          <pc:docMk/>
          <pc:sldMk cId="0" sldId="261"/>
        </pc:sldMkLst>
      </pc:sldChg>
      <pc:sldChg chg="ord">
        <pc:chgData name="Divya Pilla  / SID Global" userId="S::divyap@sidgs.com::e98a9ffc-00bf-4c12-afae-793d3da929ec" providerId="AD" clId="Web-{1BA366C0-7F3A-AFAF-2E0B-0E32AD8D8845}" dt="2024-12-17T06:56:47.930" v="93"/>
        <pc:sldMkLst>
          <pc:docMk/>
          <pc:sldMk cId="0" sldId="263"/>
        </pc:sldMkLst>
      </pc:sldChg>
      <pc:sldChg chg="modSp">
        <pc:chgData name="Divya Pilla  / SID Global" userId="S::divyap@sidgs.com::e98a9ffc-00bf-4c12-afae-793d3da929ec" providerId="AD" clId="Web-{1BA366C0-7F3A-AFAF-2E0B-0E32AD8D8845}" dt="2024-12-17T08:40:50.765" v="212" actId="20577"/>
        <pc:sldMkLst>
          <pc:docMk/>
          <pc:sldMk cId="0" sldId="264"/>
        </pc:sldMkLst>
        <pc:spChg chg="mod">
          <ac:chgData name="Divya Pilla  / SID Global" userId="S::divyap@sidgs.com::e98a9ffc-00bf-4c12-afae-793d3da929ec" providerId="AD" clId="Web-{1BA366C0-7F3A-AFAF-2E0B-0E32AD8D8845}" dt="2024-12-17T08:40:50.765" v="212" actId="20577"/>
          <ac:spMkLst>
            <pc:docMk/>
            <pc:sldMk cId="0" sldId="264"/>
            <ac:spMk id="8" creationId="{00000000-0000-0000-0000-000000000000}"/>
          </ac:spMkLst>
        </pc:spChg>
      </pc:sldChg>
      <pc:sldChg chg="ord">
        <pc:chgData name="Divya Pilla  / SID Global" userId="S::divyap@sidgs.com::e98a9ffc-00bf-4c12-afae-793d3da929ec" providerId="AD" clId="Web-{1BA366C0-7F3A-AFAF-2E0B-0E32AD8D8845}" dt="2024-12-16T13:39:02.518" v="23"/>
        <pc:sldMkLst>
          <pc:docMk/>
          <pc:sldMk cId="0" sldId="265"/>
        </pc:sldMkLst>
      </pc:sldChg>
      <pc:sldChg chg="ord">
        <pc:chgData name="Divya Pilla  / SID Global" userId="S::divyap@sidgs.com::e98a9ffc-00bf-4c12-afae-793d3da929ec" providerId="AD" clId="Web-{1BA366C0-7F3A-AFAF-2E0B-0E32AD8D8845}" dt="2024-12-16T13:38:45.360" v="21"/>
        <pc:sldMkLst>
          <pc:docMk/>
          <pc:sldMk cId="0" sldId="266"/>
        </pc:sldMkLst>
      </pc:sldChg>
      <pc:sldChg chg="ord">
        <pc:chgData name="Divya Pilla  / SID Global" userId="S::divyap@sidgs.com::e98a9ffc-00bf-4c12-afae-793d3da929ec" providerId="AD" clId="Web-{1BA366C0-7F3A-AFAF-2E0B-0E32AD8D8845}" dt="2024-12-16T13:39:24.910" v="24"/>
        <pc:sldMkLst>
          <pc:docMk/>
          <pc:sldMk cId="0" sldId="267"/>
        </pc:sldMkLst>
      </pc:sldChg>
      <pc:sldChg chg="modSp">
        <pc:chgData name="Divya Pilla  / SID Global" userId="S::divyap@sidgs.com::e98a9ffc-00bf-4c12-afae-793d3da929ec" providerId="AD" clId="Web-{1BA366C0-7F3A-AFAF-2E0B-0E32AD8D8845}" dt="2024-12-16T13:39:43.193" v="25" actId="14100"/>
        <pc:sldMkLst>
          <pc:docMk/>
          <pc:sldMk cId="0" sldId="269"/>
        </pc:sldMkLst>
        <pc:picChg chg="mod">
          <ac:chgData name="Divya Pilla  / SID Global" userId="S::divyap@sidgs.com::e98a9ffc-00bf-4c12-afae-793d3da929ec" providerId="AD" clId="Web-{1BA366C0-7F3A-AFAF-2E0B-0E32AD8D8845}" dt="2024-12-16T13:39:43.193" v="25" actId="14100"/>
          <ac:picMkLst>
            <pc:docMk/>
            <pc:sldMk cId="0" sldId="269"/>
            <ac:picMk id="2" creationId="{00000000-0000-0000-0000-000000000000}"/>
          </ac:picMkLst>
        </pc:picChg>
      </pc:sldChg>
      <pc:sldChg chg="modSp">
        <pc:chgData name="Divya Pilla  / SID Global" userId="S::divyap@sidgs.com::e98a9ffc-00bf-4c12-afae-793d3da929ec" providerId="AD" clId="Web-{1BA366C0-7F3A-AFAF-2E0B-0E32AD8D8845}" dt="2024-12-17T08:39:02.620" v="208" actId="20577"/>
        <pc:sldMkLst>
          <pc:docMk/>
          <pc:sldMk cId="0" sldId="271"/>
        </pc:sldMkLst>
        <pc:spChg chg="mod">
          <ac:chgData name="Divya Pilla  / SID Global" userId="S::divyap@sidgs.com::e98a9ffc-00bf-4c12-afae-793d3da929ec" providerId="AD" clId="Web-{1BA366C0-7F3A-AFAF-2E0B-0E32AD8D8845}" dt="2024-12-17T08:38:16.134" v="163" actId="20577"/>
          <ac:spMkLst>
            <pc:docMk/>
            <pc:sldMk cId="0" sldId="271"/>
            <ac:spMk id="4" creationId="{00000000-0000-0000-0000-000000000000}"/>
          </ac:spMkLst>
        </pc:spChg>
        <pc:spChg chg="mod">
          <ac:chgData name="Divya Pilla  / SID Global" userId="S::divyap@sidgs.com::e98a9ffc-00bf-4c12-afae-793d3da929ec" providerId="AD" clId="Web-{1BA366C0-7F3A-AFAF-2E0B-0E32AD8D8845}" dt="2024-12-17T08:39:02.620" v="208" actId="20577"/>
          <ac:spMkLst>
            <pc:docMk/>
            <pc:sldMk cId="0" sldId="271"/>
            <ac:spMk id="8" creationId="{00000000-0000-0000-0000-000000000000}"/>
          </ac:spMkLst>
        </pc:spChg>
      </pc:sldChg>
      <pc:sldChg chg="add del">
        <pc:chgData name="Divya Pilla  / SID Global" userId="S::divyap@sidgs.com::e98a9ffc-00bf-4c12-afae-793d3da929ec" providerId="AD" clId="Web-{1BA366C0-7F3A-AFAF-2E0B-0E32AD8D8845}" dt="2024-12-16T13:41:48.749" v="27"/>
        <pc:sldMkLst>
          <pc:docMk/>
          <pc:sldMk cId="0" sldId="272"/>
        </pc:sldMkLst>
      </pc:sldChg>
      <pc:sldChg chg="ord">
        <pc:chgData name="Divya Pilla  / SID Global" userId="S::divyap@sidgs.com::e98a9ffc-00bf-4c12-afae-793d3da929ec" providerId="AD" clId="Web-{1BA366C0-7F3A-AFAF-2E0B-0E32AD8D8845}" dt="2024-12-16T13:38:48.923" v="22"/>
        <pc:sldMkLst>
          <pc:docMk/>
          <pc:sldMk cId="240894301" sldId="273"/>
        </pc:sldMkLst>
      </pc:sldChg>
      <pc:sldChg chg="modSp">
        <pc:chgData name="Divya Pilla  / SID Global" userId="S::divyap@sidgs.com::e98a9ffc-00bf-4c12-afae-793d3da929ec" providerId="AD" clId="Web-{1BA366C0-7F3A-AFAF-2E0B-0E32AD8D8845}" dt="2024-12-16T13:45:30.376" v="91" actId="20577"/>
        <pc:sldMkLst>
          <pc:docMk/>
          <pc:sldMk cId="1926360831" sldId="275"/>
        </pc:sldMkLst>
        <pc:spChg chg="mod">
          <ac:chgData name="Divya Pilla  / SID Global" userId="S::divyap@sidgs.com::e98a9ffc-00bf-4c12-afae-793d3da929ec" providerId="AD" clId="Web-{1BA366C0-7F3A-AFAF-2E0B-0E32AD8D8845}" dt="2024-12-16T13:45:30.376" v="91" actId="20577"/>
          <ac:spMkLst>
            <pc:docMk/>
            <pc:sldMk cId="1926360831" sldId="275"/>
            <ac:spMk id="3" creationId="{312528F6-E1F4-2F1D-B747-EF19F6685931}"/>
          </ac:spMkLst>
        </pc:spChg>
      </pc:sldChg>
      <pc:sldChg chg="addSp new">
        <pc:chgData name="Divya Pilla  / SID Global" userId="S::divyap@sidgs.com::e98a9ffc-00bf-4c12-afae-793d3da929ec" providerId="AD" clId="Web-{1BA366C0-7F3A-AFAF-2E0B-0E32AD8D8845}" dt="2024-12-16T13:37:27.292" v="14"/>
        <pc:sldMkLst>
          <pc:docMk/>
          <pc:sldMk cId="2636338105" sldId="276"/>
        </pc:sldMkLst>
        <pc:spChg chg="add">
          <ac:chgData name="Divya Pilla  / SID Global" userId="S::divyap@sidgs.com::e98a9ffc-00bf-4c12-afae-793d3da929ec" providerId="AD" clId="Web-{1BA366C0-7F3A-AFAF-2E0B-0E32AD8D8845}" dt="2024-12-16T13:37:27.120" v="2"/>
          <ac:spMkLst>
            <pc:docMk/>
            <pc:sldMk cId="2636338105" sldId="276"/>
            <ac:spMk id="5" creationId="{30410B30-6C79-8E49-AF35-219A3FD1C64A}"/>
          </ac:spMkLst>
        </pc:spChg>
        <pc:spChg chg="add">
          <ac:chgData name="Divya Pilla  / SID Global" userId="S::divyap@sidgs.com::e98a9ffc-00bf-4c12-afae-793d3da929ec" providerId="AD" clId="Web-{1BA366C0-7F3A-AFAF-2E0B-0E32AD8D8845}" dt="2024-12-16T13:37:27.136" v="4"/>
          <ac:spMkLst>
            <pc:docMk/>
            <pc:sldMk cId="2636338105" sldId="276"/>
            <ac:spMk id="9" creationId="{C5CFD00E-8F85-4E90-5041-49CCAC214663}"/>
          </ac:spMkLst>
        </pc:spChg>
        <pc:spChg chg="add">
          <ac:chgData name="Divya Pilla  / SID Global" userId="S::divyap@sidgs.com::e98a9ffc-00bf-4c12-afae-793d3da929ec" providerId="AD" clId="Web-{1BA366C0-7F3A-AFAF-2E0B-0E32AD8D8845}" dt="2024-12-16T13:37:27.151" v="5"/>
          <ac:spMkLst>
            <pc:docMk/>
            <pc:sldMk cId="2636338105" sldId="276"/>
            <ac:spMk id="11" creationId="{911A4ECC-66B5-6BCC-C7F8-9411D9FF06EB}"/>
          </ac:spMkLst>
        </pc:spChg>
        <pc:spChg chg="add">
          <ac:chgData name="Divya Pilla  / SID Global" userId="S::divyap@sidgs.com::e98a9ffc-00bf-4c12-afae-793d3da929ec" providerId="AD" clId="Web-{1BA366C0-7F3A-AFAF-2E0B-0E32AD8D8845}" dt="2024-12-16T13:37:27.183" v="7"/>
          <ac:spMkLst>
            <pc:docMk/>
            <pc:sldMk cId="2636338105" sldId="276"/>
            <ac:spMk id="15" creationId="{D630838E-F843-40C2-61D0-8F30DB67A01C}"/>
          </ac:spMkLst>
        </pc:spChg>
        <pc:spChg chg="add">
          <ac:chgData name="Divya Pilla  / SID Global" userId="S::divyap@sidgs.com::e98a9ffc-00bf-4c12-afae-793d3da929ec" providerId="AD" clId="Web-{1BA366C0-7F3A-AFAF-2E0B-0E32AD8D8845}" dt="2024-12-16T13:37:27.198" v="8"/>
          <ac:spMkLst>
            <pc:docMk/>
            <pc:sldMk cId="2636338105" sldId="276"/>
            <ac:spMk id="17" creationId="{7223EC1A-006B-A1C2-B1A9-6110F2ACB948}"/>
          </ac:spMkLst>
        </pc:spChg>
        <pc:spChg chg="add">
          <ac:chgData name="Divya Pilla  / SID Global" userId="S::divyap@sidgs.com::e98a9ffc-00bf-4c12-afae-793d3da929ec" providerId="AD" clId="Web-{1BA366C0-7F3A-AFAF-2E0B-0E32AD8D8845}" dt="2024-12-16T13:37:27.229" v="10"/>
          <ac:spMkLst>
            <pc:docMk/>
            <pc:sldMk cId="2636338105" sldId="276"/>
            <ac:spMk id="21" creationId="{D3536E89-5EA0-9371-FE06-051AB4B4DD34}"/>
          </ac:spMkLst>
        </pc:spChg>
        <pc:spChg chg="add">
          <ac:chgData name="Divya Pilla  / SID Global" userId="S::divyap@sidgs.com::e98a9ffc-00bf-4c12-afae-793d3da929ec" providerId="AD" clId="Web-{1BA366C0-7F3A-AFAF-2E0B-0E32AD8D8845}" dt="2024-12-16T13:37:27.229" v="11"/>
          <ac:spMkLst>
            <pc:docMk/>
            <pc:sldMk cId="2636338105" sldId="276"/>
            <ac:spMk id="23" creationId="{C4434BAA-D4E3-8BC0-DCCD-788CD934C7B6}"/>
          </ac:spMkLst>
        </pc:spChg>
        <pc:spChg chg="add">
          <ac:chgData name="Divya Pilla  / SID Global" userId="S::divyap@sidgs.com::e98a9ffc-00bf-4c12-afae-793d3da929ec" providerId="AD" clId="Web-{1BA366C0-7F3A-AFAF-2E0B-0E32AD8D8845}" dt="2024-12-16T13:37:27.245" v="12"/>
          <ac:spMkLst>
            <pc:docMk/>
            <pc:sldMk cId="2636338105" sldId="276"/>
            <ac:spMk id="25" creationId="{D87B3AD6-74A0-56EF-8F61-90424B1AB145}"/>
          </ac:spMkLst>
        </pc:spChg>
        <pc:picChg chg="add">
          <ac:chgData name="Divya Pilla  / SID Global" userId="S::divyap@sidgs.com::e98a9ffc-00bf-4c12-afae-793d3da929ec" providerId="AD" clId="Web-{1BA366C0-7F3A-AFAF-2E0B-0E32AD8D8845}" dt="2024-12-16T13:37:27.104" v="1"/>
          <ac:picMkLst>
            <pc:docMk/>
            <pc:sldMk cId="2636338105" sldId="276"/>
            <ac:picMk id="3" creationId="{4A06FE27-6AC5-A498-4EC0-0D3842582478}"/>
          </ac:picMkLst>
        </pc:picChg>
        <pc:picChg chg="add">
          <ac:chgData name="Divya Pilla  / SID Global" userId="S::divyap@sidgs.com::e98a9ffc-00bf-4c12-afae-793d3da929ec" providerId="AD" clId="Web-{1BA366C0-7F3A-AFAF-2E0B-0E32AD8D8845}" dt="2024-12-16T13:37:27.136" v="3"/>
          <ac:picMkLst>
            <pc:docMk/>
            <pc:sldMk cId="2636338105" sldId="276"/>
            <ac:picMk id="7" creationId="{A4726CD7-2AE4-EBF2-8DE8-C4245A9F33A2}"/>
          </ac:picMkLst>
        </pc:picChg>
        <pc:picChg chg="add">
          <ac:chgData name="Divya Pilla  / SID Global" userId="S::divyap@sidgs.com::e98a9ffc-00bf-4c12-afae-793d3da929ec" providerId="AD" clId="Web-{1BA366C0-7F3A-AFAF-2E0B-0E32AD8D8845}" dt="2024-12-16T13:37:27.167" v="6"/>
          <ac:picMkLst>
            <pc:docMk/>
            <pc:sldMk cId="2636338105" sldId="276"/>
            <ac:picMk id="13" creationId="{7B97E5C4-085D-C648-4D93-D2677CFD6DFC}"/>
          </ac:picMkLst>
        </pc:picChg>
        <pc:picChg chg="add">
          <ac:chgData name="Divya Pilla  / SID Global" userId="S::divyap@sidgs.com::e98a9ffc-00bf-4c12-afae-793d3da929ec" providerId="AD" clId="Web-{1BA366C0-7F3A-AFAF-2E0B-0E32AD8D8845}" dt="2024-12-16T13:37:27.214" v="9"/>
          <ac:picMkLst>
            <pc:docMk/>
            <pc:sldMk cId="2636338105" sldId="276"/>
            <ac:picMk id="19" creationId="{6E260583-59FE-E11C-D364-C2B53F2D84C9}"/>
          </ac:picMkLst>
        </pc:picChg>
        <pc:picChg chg="add">
          <ac:chgData name="Divya Pilla  / SID Global" userId="S::divyap@sidgs.com::e98a9ffc-00bf-4c12-afae-793d3da929ec" providerId="AD" clId="Web-{1BA366C0-7F3A-AFAF-2E0B-0E32AD8D8845}" dt="2024-12-16T13:37:27.292" v="13"/>
          <ac:picMkLst>
            <pc:docMk/>
            <pc:sldMk cId="2636338105" sldId="276"/>
            <ac:picMk id="27" creationId="{E2316A4B-B070-8257-1D55-D26164965303}"/>
          </ac:picMkLst>
        </pc:picChg>
        <pc:picChg chg="add">
          <ac:chgData name="Divya Pilla  / SID Global" userId="S::divyap@sidgs.com::e98a9ffc-00bf-4c12-afae-793d3da929ec" providerId="AD" clId="Web-{1BA366C0-7F3A-AFAF-2E0B-0E32AD8D8845}" dt="2024-12-16T13:37:27.292" v="14"/>
          <ac:picMkLst>
            <pc:docMk/>
            <pc:sldMk cId="2636338105" sldId="276"/>
            <ac:picMk id="29" creationId="{51459B6A-414B-70F2-188A-27589DB31C19}"/>
          </ac:picMkLst>
        </pc:picChg>
      </pc:sldChg>
      <pc:sldChg chg="new del">
        <pc:chgData name="Divya Pilla  / SID Global" userId="S::divyap@sidgs.com::e98a9ffc-00bf-4c12-afae-793d3da929ec" providerId="AD" clId="Web-{1BA366C0-7F3A-AFAF-2E0B-0E32AD8D8845}" dt="2024-12-16T13:38:11.030" v="20"/>
        <pc:sldMkLst>
          <pc:docMk/>
          <pc:sldMk cId="60879811" sldId="277"/>
        </pc:sldMkLst>
      </pc:sldChg>
      <pc:sldChg chg="modSp add replId">
        <pc:chgData name="Divya Pilla  / SID Global" userId="S::divyap@sidgs.com::e98a9ffc-00bf-4c12-afae-793d3da929ec" providerId="AD" clId="Web-{1BA366C0-7F3A-AFAF-2E0B-0E32AD8D8845}" dt="2024-12-16T13:42:32.159" v="49" actId="20577"/>
        <pc:sldMkLst>
          <pc:docMk/>
          <pc:sldMk cId="2512596219" sldId="277"/>
        </pc:sldMkLst>
        <pc:spChg chg="mod">
          <ac:chgData name="Divya Pilla  / SID Global" userId="S::divyap@sidgs.com::e98a9ffc-00bf-4c12-afae-793d3da929ec" providerId="AD" clId="Web-{1BA366C0-7F3A-AFAF-2E0B-0E32AD8D8845}" dt="2024-12-16T13:42:32.159" v="49" actId="20577"/>
          <ac:spMkLst>
            <pc:docMk/>
            <pc:sldMk cId="2512596219" sldId="277"/>
            <ac:spMk id="2" creationId="{C1F51D73-52B8-F153-403B-CB5AAE2CFABB}"/>
          </ac:spMkLst>
        </pc:spChg>
      </pc:sldChg>
      <pc:sldChg chg="add del replId">
        <pc:chgData name="Divya Pilla  / SID Global" userId="S::divyap@sidgs.com::e98a9ffc-00bf-4c12-afae-793d3da929ec" providerId="AD" clId="Web-{1BA366C0-7F3A-AFAF-2E0B-0E32AD8D8845}" dt="2024-12-16T13:38:09.170" v="19"/>
        <pc:sldMkLst>
          <pc:docMk/>
          <pc:sldMk cId="1372182391" sldId="278"/>
        </pc:sldMkLst>
      </pc:sldChg>
      <pc:sldChg chg="modSp add replId">
        <pc:chgData name="Divya Pilla  / SID Global" userId="S::divyap@sidgs.com::e98a9ffc-00bf-4c12-afae-793d3da929ec" providerId="AD" clId="Web-{1BA366C0-7F3A-AFAF-2E0B-0E32AD8D8845}" dt="2024-12-17T06:59:44.849" v="116" actId="20577"/>
        <pc:sldMkLst>
          <pc:docMk/>
          <pc:sldMk cId="4279809223" sldId="278"/>
        </pc:sldMkLst>
        <pc:spChg chg="mod">
          <ac:chgData name="Divya Pilla  / SID Global" userId="S::divyap@sidgs.com::e98a9ffc-00bf-4c12-afae-793d3da929ec" providerId="AD" clId="Web-{1BA366C0-7F3A-AFAF-2E0B-0E32AD8D8845}" dt="2024-12-17T06:59:44.849" v="116" actId="20577"/>
          <ac:spMkLst>
            <pc:docMk/>
            <pc:sldMk cId="4279809223" sldId="278"/>
            <ac:spMk id="2" creationId="{9AE66601-90C7-2C47-12FB-C58C3A906385}"/>
          </ac:spMkLst>
        </pc:spChg>
      </pc:sldChg>
    </pc:docChg>
  </pc:docChgLst>
  <pc:docChgLst>
    <pc:chgData name="Venumohan Potlabathini / SID Global" userId="S::venum@sidgs.com::4af821bf-ab0f-4d7e-8322-2fa0aa69f7c6" providerId="AD" clId="Web-{F4086893-B7BA-7F46-D8D0-6A33528EEB2B}"/>
    <pc:docChg chg="sldOrd">
      <pc:chgData name="Venumohan Potlabathini / SID Global" userId="S::venum@sidgs.com::4af821bf-ab0f-4d7e-8322-2fa0aa69f7c6" providerId="AD" clId="Web-{F4086893-B7BA-7F46-D8D0-6A33528EEB2B}" dt="2024-12-05T13:16:43.622" v="1"/>
      <pc:docMkLst>
        <pc:docMk/>
      </pc:docMkLst>
      <pc:sldChg chg="ord">
        <pc:chgData name="Venumohan Potlabathini / SID Global" userId="S::venum@sidgs.com::4af821bf-ab0f-4d7e-8322-2fa0aa69f7c6" providerId="AD" clId="Web-{F4086893-B7BA-7F46-D8D0-6A33528EEB2B}" dt="2024-12-05T13:16:43.622" v="1"/>
        <pc:sldMkLst>
          <pc:docMk/>
          <pc:sldMk cId="0" sldId="268"/>
        </pc:sldMkLst>
      </pc:sldChg>
    </pc:docChg>
  </pc:docChgLst>
  <pc:docChgLst>
    <pc:chgData name="Divya Pilla  / SID Global" userId="e98a9ffc-00bf-4c12-afae-793d3da929ec" providerId="ADAL" clId="{86DF8CA2-0CA0-42A4-A467-D172C8006FA5}"/>
    <pc:docChg chg="undo custSel addSld modSld">
      <pc:chgData name="Divya Pilla  / SID Global" userId="e98a9ffc-00bf-4c12-afae-793d3da929ec" providerId="ADAL" clId="{86DF8CA2-0CA0-42A4-A467-D172C8006FA5}" dt="2024-12-06T12:14:20.001" v="583" actId="255"/>
      <pc:docMkLst>
        <pc:docMk/>
      </pc:docMkLst>
      <pc:sldChg chg="modSp mod">
        <pc:chgData name="Divya Pilla  / SID Global" userId="e98a9ffc-00bf-4c12-afae-793d3da929ec" providerId="ADAL" clId="{86DF8CA2-0CA0-42A4-A467-D172C8006FA5}" dt="2024-12-06T09:41:37.314" v="574" actId="20577"/>
        <pc:sldMkLst>
          <pc:docMk/>
          <pc:sldMk cId="0" sldId="265"/>
        </pc:sldMkLst>
        <pc:spChg chg="mod">
          <ac:chgData name="Divya Pilla  / SID Global" userId="e98a9ffc-00bf-4c12-afae-793d3da929ec" providerId="ADAL" clId="{86DF8CA2-0CA0-42A4-A467-D172C8006FA5}" dt="2024-12-06T09:41:37.314" v="574" actId="20577"/>
          <ac:spMkLst>
            <pc:docMk/>
            <pc:sldMk cId="0" sldId="265"/>
            <ac:spMk id="3" creationId="{00000000-0000-0000-0000-000000000000}"/>
          </ac:spMkLst>
        </pc:spChg>
      </pc:sldChg>
      <pc:sldChg chg="modSp mod">
        <pc:chgData name="Divya Pilla  / SID Global" userId="e98a9ffc-00bf-4c12-afae-793d3da929ec" providerId="ADAL" clId="{86DF8CA2-0CA0-42A4-A467-D172C8006FA5}" dt="2024-12-05T13:31:06.272" v="226" actId="20577"/>
        <pc:sldMkLst>
          <pc:docMk/>
          <pc:sldMk cId="0" sldId="270"/>
        </pc:sldMkLst>
        <pc:spChg chg="mod">
          <ac:chgData name="Divya Pilla  / SID Global" userId="e98a9ffc-00bf-4c12-afae-793d3da929ec" providerId="ADAL" clId="{86DF8CA2-0CA0-42A4-A467-D172C8006FA5}" dt="2024-12-05T13:18:47.471" v="17" actId="20577"/>
          <ac:spMkLst>
            <pc:docMk/>
            <pc:sldMk cId="0" sldId="270"/>
            <ac:spMk id="2" creationId="{00000000-0000-0000-0000-000000000000}"/>
          </ac:spMkLst>
        </pc:spChg>
        <pc:spChg chg="mod">
          <ac:chgData name="Divya Pilla  / SID Global" userId="e98a9ffc-00bf-4c12-afae-793d3da929ec" providerId="ADAL" clId="{86DF8CA2-0CA0-42A4-A467-D172C8006FA5}" dt="2024-12-05T13:19:20.302" v="22" actId="20577"/>
          <ac:spMkLst>
            <pc:docMk/>
            <pc:sldMk cId="0" sldId="270"/>
            <ac:spMk id="8" creationId="{00000000-0000-0000-0000-000000000000}"/>
          </ac:spMkLst>
        </pc:spChg>
        <pc:spChg chg="mod">
          <ac:chgData name="Divya Pilla  / SID Global" userId="e98a9ffc-00bf-4c12-afae-793d3da929ec" providerId="ADAL" clId="{86DF8CA2-0CA0-42A4-A467-D172C8006FA5}" dt="2024-12-05T13:23:05.620" v="214" actId="20577"/>
          <ac:spMkLst>
            <pc:docMk/>
            <pc:sldMk cId="0" sldId="270"/>
            <ac:spMk id="13" creationId="{00000000-0000-0000-0000-000000000000}"/>
          </ac:spMkLst>
        </pc:spChg>
        <pc:spChg chg="mod">
          <ac:chgData name="Divya Pilla  / SID Global" userId="e98a9ffc-00bf-4c12-afae-793d3da929ec" providerId="ADAL" clId="{86DF8CA2-0CA0-42A4-A467-D172C8006FA5}" dt="2024-12-05T13:31:06.272" v="226" actId="20577"/>
          <ac:spMkLst>
            <pc:docMk/>
            <pc:sldMk cId="0" sldId="270"/>
            <ac:spMk id="18" creationId="{00000000-0000-0000-0000-000000000000}"/>
          </ac:spMkLst>
        </pc:spChg>
      </pc:sldChg>
      <pc:sldChg chg="modSp mod">
        <pc:chgData name="Divya Pilla  / SID Global" userId="e98a9ffc-00bf-4c12-afae-793d3da929ec" providerId="ADAL" clId="{86DF8CA2-0CA0-42A4-A467-D172C8006FA5}" dt="2024-12-05T13:41:20.334" v="326" actId="20577"/>
        <pc:sldMkLst>
          <pc:docMk/>
          <pc:sldMk cId="0" sldId="271"/>
        </pc:sldMkLst>
        <pc:spChg chg="mod">
          <ac:chgData name="Divya Pilla  / SID Global" userId="e98a9ffc-00bf-4c12-afae-793d3da929ec" providerId="ADAL" clId="{86DF8CA2-0CA0-42A4-A467-D172C8006FA5}" dt="2024-12-05T13:40:22.077" v="252" actId="20577"/>
          <ac:spMkLst>
            <pc:docMk/>
            <pc:sldMk cId="0" sldId="271"/>
            <ac:spMk id="4" creationId="{00000000-0000-0000-0000-000000000000}"/>
          </ac:spMkLst>
        </pc:spChg>
        <pc:spChg chg="mod">
          <ac:chgData name="Divya Pilla  / SID Global" userId="e98a9ffc-00bf-4c12-afae-793d3da929ec" providerId="ADAL" clId="{86DF8CA2-0CA0-42A4-A467-D172C8006FA5}" dt="2024-12-05T13:41:20.334" v="326" actId="20577"/>
          <ac:spMkLst>
            <pc:docMk/>
            <pc:sldMk cId="0" sldId="271"/>
            <ac:spMk id="7" creationId="{00000000-0000-0000-0000-000000000000}"/>
          </ac:spMkLst>
        </pc:spChg>
      </pc:sldChg>
      <pc:sldChg chg="modSp mod">
        <pc:chgData name="Divya Pilla  / SID Global" userId="e98a9ffc-00bf-4c12-afae-793d3da929ec" providerId="ADAL" clId="{86DF8CA2-0CA0-42A4-A467-D172C8006FA5}" dt="2024-12-05T13:46:38.131" v="442" actId="20577"/>
        <pc:sldMkLst>
          <pc:docMk/>
          <pc:sldMk cId="0" sldId="272"/>
        </pc:sldMkLst>
        <pc:spChg chg="mod">
          <ac:chgData name="Divya Pilla  / SID Global" userId="e98a9ffc-00bf-4c12-afae-793d3da929ec" providerId="ADAL" clId="{86DF8CA2-0CA0-42A4-A467-D172C8006FA5}" dt="2024-12-05T13:44:10.046" v="331" actId="20577"/>
          <ac:spMkLst>
            <pc:docMk/>
            <pc:sldMk cId="0" sldId="272"/>
            <ac:spMk id="9" creationId="{00000000-0000-0000-0000-000000000000}"/>
          </ac:spMkLst>
        </pc:spChg>
        <pc:spChg chg="mod">
          <ac:chgData name="Divya Pilla  / SID Global" userId="e98a9ffc-00bf-4c12-afae-793d3da929ec" providerId="ADAL" clId="{86DF8CA2-0CA0-42A4-A467-D172C8006FA5}" dt="2024-12-05T13:46:06.783" v="397" actId="20577"/>
          <ac:spMkLst>
            <pc:docMk/>
            <pc:sldMk cId="0" sldId="272"/>
            <ac:spMk id="14" creationId="{00000000-0000-0000-0000-000000000000}"/>
          </ac:spMkLst>
        </pc:spChg>
        <pc:spChg chg="mod">
          <ac:chgData name="Divya Pilla  / SID Global" userId="e98a9ffc-00bf-4c12-afae-793d3da929ec" providerId="ADAL" clId="{86DF8CA2-0CA0-42A4-A467-D172C8006FA5}" dt="2024-12-05T13:46:38.131" v="442" actId="20577"/>
          <ac:spMkLst>
            <pc:docMk/>
            <pc:sldMk cId="0" sldId="272"/>
            <ac:spMk id="19" creationId="{00000000-0000-0000-0000-000000000000}"/>
          </ac:spMkLst>
        </pc:spChg>
      </pc:sldChg>
      <pc:sldChg chg="addSp modSp new mod">
        <pc:chgData name="Divya Pilla  / SID Global" userId="e98a9ffc-00bf-4c12-afae-793d3da929ec" providerId="ADAL" clId="{86DF8CA2-0CA0-42A4-A467-D172C8006FA5}" dt="2024-12-05T13:59:56.066" v="567" actId="108"/>
        <pc:sldMkLst>
          <pc:docMk/>
          <pc:sldMk cId="240894301" sldId="273"/>
        </pc:sldMkLst>
        <pc:spChg chg="add mod">
          <ac:chgData name="Divya Pilla  / SID Global" userId="e98a9ffc-00bf-4c12-afae-793d3da929ec" providerId="ADAL" clId="{86DF8CA2-0CA0-42A4-A467-D172C8006FA5}" dt="2024-12-05T13:59:56.066" v="567" actId="108"/>
          <ac:spMkLst>
            <pc:docMk/>
            <pc:sldMk cId="240894301" sldId="273"/>
            <ac:spMk id="2" creationId="{BE27C199-3C05-37EF-100F-91F6473879F6}"/>
          </ac:spMkLst>
        </pc:spChg>
      </pc:sldChg>
      <pc:sldChg chg="addSp modSp new mod">
        <pc:chgData name="Divya Pilla  / SID Global" userId="e98a9ffc-00bf-4c12-afae-793d3da929ec" providerId="ADAL" clId="{86DF8CA2-0CA0-42A4-A467-D172C8006FA5}" dt="2024-12-05T14:00:14.036" v="568" actId="1076"/>
        <pc:sldMkLst>
          <pc:docMk/>
          <pc:sldMk cId="1035447417" sldId="274"/>
        </pc:sldMkLst>
        <pc:spChg chg="add mod">
          <ac:chgData name="Divya Pilla  / SID Global" userId="e98a9ffc-00bf-4c12-afae-793d3da929ec" providerId="ADAL" clId="{86DF8CA2-0CA0-42A4-A467-D172C8006FA5}" dt="2024-12-05T14:00:14.036" v="568" actId="1076"/>
          <ac:spMkLst>
            <pc:docMk/>
            <pc:sldMk cId="1035447417" sldId="274"/>
            <ac:spMk id="2" creationId="{9AE66601-90C7-2C47-12FB-C58C3A906385}"/>
          </ac:spMkLst>
        </pc:spChg>
      </pc:sldChg>
      <pc:sldChg chg="addSp modSp new mod">
        <pc:chgData name="Divya Pilla  / SID Global" userId="e98a9ffc-00bf-4c12-afae-793d3da929ec" providerId="ADAL" clId="{86DF8CA2-0CA0-42A4-A467-D172C8006FA5}" dt="2024-12-06T12:14:20.001" v="583" actId="255"/>
        <pc:sldMkLst>
          <pc:docMk/>
          <pc:sldMk cId="1926360831" sldId="275"/>
        </pc:sldMkLst>
        <pc:spChg chg="add mod">
          <ac:chgData name="Divya Pilla  / SID Global" userId="e98a9ffc-00bf-4c12-afae-793d3da929ec" providerId="ADAL" clId="{86DF8CA2-0CA0-42A4-A467-D172C8006FA5}" dt="2024-12-06T12:14:20.001" v="583" actId="255"/>
          <ac:spMkLst>
            <pc:docMk/>
            <pc:sldMk cId="1926360831" sldId="275"/>
            <ac:spMk id="2" creationId="{9C2CE85D-6629-EE69-707D-B05BC4E73829}"/>
          </ac:spMkLst>
        </pc:spChg>
      </pc:sldChg>
    </pc:docChg>
  </pc:docChgLst>
  <pc:docChgLst>
    <pc:chgData name="Divya Pilla  / SID Global" userId="S::divyap@sidgs.com::e98a9ffc-00bf-4c12-afae-793d3da929ec" providerId="AD" clId="Web-{B598ACE1-7850-35B4-0BEA-696093FD2DB2}"/>
    <pc:docChg chg="modSld">
      <pc:chgData name="Divya Pilla  / SID Global" userId="S::divyap@sidgs.com::e98a9ffc-00bf-4c12-afae-793d3da929ec" providerId="AD" clId="Web-{B598ACE1-7850-35B4-0BEA-696093FD2DB2}" dt="2024-12-16T12:56:01.855" v="432" actId="20577"/>
      <pc:docMkLst>
        <pc:docMk/>
      </pc:docMkLst>
      <pc:sldChg chg="addSp modSp">
        <pc:chgData name="Divya Pilla  / SID Global" userId="S::divyap@sidgs.com::e98a9ffc-00bf-4c12-afae-793d3da929ec" providerId="AD" clId="Web-{B598ACE1-7850-35B4-0BEA-696093FD2DB2}" dt="2024-12-16T12:56:01.855" v="432" actId="20577"/>
        <pc:sldMkLst>
          <pc:docMk/>
          <pc:sldMk cId="1926360831" sldId="275"/>
        </pc:sldMkLst>
        <pc:spChg chg="mod">
          <ac:chgData name="Divya Pilla  / SID Global" userId="S::divyap@sidgs.com::e98a9ffc-00bf-4c12-afae-793d3da929ec" providerId="AD" clId="Web-{B598ACE1-7850-35B4-0BEA-696093FD2DB2}" dt="2024-12-16T12:45:01.246" v="17" actId="1076"/>
          <ac:spMkLst>
            <pc:docMk/>
            <pc:sldMk cId="1926360831" sldId="275"/>
            <ac:spMk id="2" creationId="{9C2CE85D-6629-EE69-707D-B05BC4E73829}"/>
          </ac:spMkLst>
        </pc:spChg>
        <pc:spChg chg="add mod">
          <ac:chgData name="Divya Pilla  / SID Global" userId="S::divyap@sidgs.com::e98a9ffc-00bf-4c12-afae-793d3da929ec" providerId="AD" clId="Web-{B598ACE1-7850-35B4-0BEA-696093FD2DB2}" dt="2024-12-16T12:56:01.855" v="432" actId="20577"/>
          <ac:spMkLst>
            <pc:docMk/>
            <pc:sldMk cId="1926360831" sldId="275"/>
            <ac:spMk id="3" creationId="{312528F6-E1F4-2F1D-B747-EF19F6685931}"/>
          </ac:spMkLst>
        </pc:spChg>
      </pc:sldChg>
    </pc:docChg>
  </pc:docChgLst>
  <pc:docChgLst>
    <pc:chgData name="Divya Pilla  / SID Global" userId="S::divyap@sidgs.com::e98a9ffc-00bf-4c12-afae-793d3da929ec" providerId="AD" clId="Web-{AC620733-8FB1-4749-B190-E1ED647076CB}"/>
    <pc:docChg chg="modSld">
      <pc:chgData name="Divya Pilla  / SID Global" userId="S::divyap@sidgs.com::e98a9ffc-00bf-4c12-afae-793d3da929ec" providerId="AD" clId="Web-{AC620733-8FB1-4749-B190-E1ED647076CB}" dt="2024-12-18T09:53:38.624" v="140" actId="20577"/>
      <pc:docMkLst>
        <pc:docMk/>
      </pc:docMkLst>
      <pc:sldChg chg="modSp">
        <pc:chgData name="Divya Pilla  / SID Global" userId="S::divyap@sidgs.com::e98a9ffc-00bf-4c12-afae-793d3da929ec" providerId="AD" clId="Web-{AC620733-8FB1-4749-B190-E1ED647076CB}" dt="2024-12-18T09:53:38.624" v="140" actId="20577"/>
        <pc:sldMkLst>
          <pc:docMk/>
          <pc:sldMk cId="0" sldId="264"/>
        </pc:sldMkLst>
        <pc:spChg chg="mod">
          <ac:chgData name="Divya Pilla  / SID Global" userId="S::divyap@sidgs.com::e98a9ffc-00bf-4c12-afae-793d3da929ec" providerId="AD" clId="Web-{AC620733-8FB1-4749-B190-E1ED647076CB}" dt="2024-12-18T09:25:52.480" v="102" actId="1076"/>
          <ac:spMkLst>
            <pc:docMk/>
            <pc:sldMk cId="0" sldId="264"/>
            <ac:spMk id="3" creationId="{00000000-0000-0000-0000-000000000000}"/>
          </ac:spMkLst>
        </pc:spChg>
        <pc:spChg chg="mod">
          <ac:chgData name="Divya Pilla  / SID Global" userId="S::divyap@sidgs.com::e98a9ffc-00bf-4c12-afae-793d3da929ec" providerId="AD" clId="Web-{AC620733-8FB1-4749-B190-E1ED647076CB}" dt="2024-12-18T09:25:45.120" v="101" actId="20577"/>
          <ac:spMkLst>
            <pc:docMk/>
            <pc:sldMk cId="0" sldId="264"/>
            <ac:spMk id="5" creationId="{00000000-0000-0000-0000-000000000000}"/>
          </ac:spMkLst>
        </pc:spChg>
        <pc:spChg chg="mod">
          <ac:chgData name="Divya Pilla  / SID Global" userId="S::divyap@sidgs.com::e98a9ffc-00bf-4c12-afae-793d3da929ec" providerId="AD" clId="Web-{AC620733-8FB1-4749-B190-E1ED647076CB}" dt="2024-12-18T07:44:04.588" v="23" actId="20577"/>
          <ac:spMkLst>
            <pc:docMk/>
            <pc:sldMk cId="0" sldId="264"/>
            <ac:spMk id="6" creationId="{00000000-0000-0000-0000-000000000000}"/>
          </ac:spMkLst>
        </pc:spChg>
        <pc:spChg chg="mod">
          <ac:chgData name="Divya Pilla  / SID Global" userId="S::divyap@sidgs.com::e98a9ffc-00bf-4c12-afae-793d3da929ec" providerId="AD" clId="Web-{AC620733-8FB1-4749-B190-E1ED647076CB}" dt="2024-12-18T07:45:51.201" v="29" actId="20577"/>
          <ac:spMkLst>
            <pc:docMk/>
            <pc:sldMk cId="0" sldId="264"/>
            <ac:spMk id="7" creationId="{00000000-0000-0000-0000-000000000000}"/>
          </ac:spMkLst>
        </pc:spChg>
        <pc:spChg chg="mod">
          <ac:chgData name="Divya Pilla  / SID Global" userId="S::divyap@sidgs.com::e98a9ffc-00bf-4c12-afae-793d3da929ec" providerId="AD" clId="Web-{AC620733-8FB1-4749-B190-E1ED647076CB}" dt="2024-12-18T09:53:38.624" v="140" actId="20577"/>
          <ac:spMkLst>
            <pc:docMk/>
            <pc:sldMk cId="0" sldId="264"/>
            <ac:spMk id="8" creationId="{00000000-0000-0000-0000-000000000000}"/>
          </ac:spMkLst>
        </pc:spChg>
      </pc:sldChg>
    </pc:docChg>
  </pc:docChgLst>
  <pc:docChgLst>
    <pc:chgData name="Anustup Mitra / SID Global" userId="a05d3cd5-bd15-476f-a5cf-572f2c2bac3e" providerId="ADAL" clId="{25E518C7-B1E7-44F0-8DCC-7ABAFA7A9C2B}"/>
    <pc:docChg chg="custSel modSld">
      <pc:chgData name="Anustup Mitra / SID Global" userId="a05d3cd5-bd15-476f-a5cf-572f2c2bac3e" providerId="ADAL" clId="{25E518C7-B1E7-44F0-8DCC-7ABAFA7A9C2B}" dt="2024-12-05T10:25:21.566" v="163" actId="20577"/>
      <pc:docMkLst>
        <pc:docMk/>
      </pc:docMkLst>
      <pc:sldChg chg="modSp mod">
        <pc:chgData name="Anustup Mitra / SID Global" userId="a05d3cd5-bd15-476f-a5cf-572f2c2bac3e" providerId="ADAL" clId="{25E518C7-B1E7-44F0-8DCC-7ABAFA7A9C2B}" dt="2024-12-05T09:33:33.014" v="5" actId="20577"/>
        <pc:sldMkLst>
          <pc:docMk/>
          <pc:sldMk cId="1871901704" sldId="260"/>
        </pc:sldMkLst>
        <pc:spChg chg="mod">
          <ac:chgData name="Anustup Mitra / SID Global" userId="a05d3cd5-bd15-476f-a5cf-572f2c2bac3e" providerId="ADAL" clId="{25E518C7-B1E7-44F0-8DCC-7ABAFA7A9C2B}" dt="2024-12-05T09:33:33.014" v="5" actId="20577"/>
          <ac:spMkLst>
            <pc:docMk/>
            <pc:sldMk cId="1871901704" sldId="260"/>
            <ac:spMk id="2" creationId="{C1F51D73-52B8-F153-403B-CB5AAE2CFABB}"/>
          </ac:spMkLst>
        </pc:spChg>
      </pc:sldChg>
      <pc:sldChg chg="modSp mod">
        <pc:chgData name="Anustup Mitra / SID Global" userId="a05d3cd5-bd15-476f-a5cf-572f2c2bac3e" providerId="ADAL" clId="{25E518C7-B1E7-44F0-8DCC-7ABAFA7A9C2B}" dt="2024-12-05T10:25:21.566" v="163" actId="20577"/>
        <pc:sldMkLst>
          <pc:docMk/>
          <pc:sldMk cId="0" sldId="270"/>
        </pc:sldMkLst>
        <pc:spChg chg="mod">
          <ac:chgData name="Anustup Mitra / SID Global" userId="a05d3cd5-bd15-476f-a5cf-572f2c2bac3e" providerId="ADAL" clId="{25E518C7-B1E7-44F0-8DCC-7ABAFA7A9C2B}" dt="2024-12-05T10:20:21.271" v="37" actId="20577"/>
          <ac:spMkLst>
            <pc:docMk/>
            <pc:sldMk cId="0" sldId="270"/>
            <ac:spMk id="2" creationId="{00000000-0000-0000-0000-000000000000}"/>
          </ac:spMkLst>
        </pc:spChg>
        <pc:spChg chg="mod">
          <ac:chgData name="Anustup Mitra / SID Global" userId="a05d3cd5-bd15-476f-a5cf-572f2c2bac3e" providerId="ADAL" clId="{25E518C7-B1E7-44F0-8DCC-7ABAFA7A9C2B}" dt="2024-12-05T10:23:22.196" v="132" actId="20577"/>
          <ac:spMkLst>
            <pc:docMk/>
            <pc:sldMk cId="0" sldId="270"/>
            <ac:spMk id="13" creationId="{00000000-0000-0000-0000-000000000000}"/>
          </ac:spMkLst>
        </pc:spChg>
        <pc:spChg chg="mod">
          <ac:chgData name="Anustup Mitra / SID Global" userId="a05d3cd5-bd15-476f-a5cf-572f2c2bac3e" providerId="ADAL" clId="{25E518C7-B1E7-44F0-8DCC-7ABAFA7A9C2B}" dt="2024-12-05T10:25:21.566" v="163" actId="20577"/>
          <ac:spMkLst>
            <pc:docMk/>
            <pc:sldMk cId="0" sldId="270"/>
            <ac:spMk id="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969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51685"/>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Chaos Monkey Experiments: Strengthening Banking Systems</a:t>
            </a:r>
            <a:endParaRPr lang="en-US" sz="4450" dirty="0"/>
          </a:p>
        </p:txBody>
      </p:sp>
      <p:sp>
        <p:nvSpPr>
          <p:cNvPr id="4" name="Text 1"/>
          <p:cNvSpPr/>
          <p:nvPr/>
        </p:nvSpPr>
        <p:spPr>
          <a:xfrm>
            <a:off x="758309" y="451473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Welcome to </a:t>
            </a:r>
            <a:r>
              <a:rPr lang="en-US" sz="1700" b="1" dirty="0">
                <a:solidFill>
                  <a:srgbClr val="272525"/>
                </a:solidFill>
                <a:latin typeface="Montserrat" pitchFamily="34" charset="0"/>
                <a:ea typeface="Montserrat" pitchFamily="34" charset="-122"/>
                <a:cs typeface="Montserrat" pitchFamily="34" charset="-120"/>
              </a:rPr>
              <a:t>SIDGS Global Solutions</a:t>
            </a:r>
            <a:r>
              <a:rPr lang="en-US" sz="1700" dirty="0">
                <a:solidFill>
                  <a:srgbClr val="272525"/>
                </a:solidFill>
                <a:latin typeface="Montserrat" pitchFamily="34" charset="0"/>
                <a:ea typeface="Montserrat" pitchFamily="34" charset="-122"/>
                <a:cs typeface="Montserrat" pitchFamily="34" charset="-120"/>
              </a:rPr>
              <a:t>' demonstration on Chaos Engineering for robust banking systems. We'll explore how controlled failures can uncover vulnerabilities and enhance system resilience.</a:t>
            </a:r>
            <a:endParaRPr lang="en-US" sz="1700" dirty="0"/>
          </a:p>
        </p:txBody>
      </p:sp>
      <p:sp>
        <p:nvSpPr>
          <p:cNvPr id="5" name="Shape 2"/>
          <p:cNvSpPr/>
          <p:nvPr/>
        </p:nvSpPr>
        <p:spPr>
          <a:xfrm>
            <a:off x="758309" y="5814774"/>
            <a:ext cx="346591" cy="346591"/>
          </a:xfrm>
          <a:prstGeom prst="roundRect">
            <a:avLst>
              <a:gd name="adj" fmla="val 26380043"/>
            </a:avLst>
          </a:prstGeom>
          <a:noFill/>
          <a:ln w="7620">
            <a:solidFill>
              <a:srgbClr val="FFFFFF"/>
            </a:solidFill>
            <a:prstDash val="solid"/>
          </a:ln>
        </p:spPr>
        <p:txBody>
          <a:bodyPr/>
          <a:lstStyle/>
          <a:p>
            <a:endParaRPr lang="en-IN"/>
          </a:p>
        </p:txBody>
      </p:sp>
      <p:pic>
        <p:nvPicPr>
          <p:cNvPr id="9" name="Picture 8">
            <a:extLst>
              <a:ext uri="{FF2B5EF4-FFF2-40B4-BE49-F238E27FC236}">
                <a16:creationId xmlns:a16="http://schemas.microsoft.com/office/drawing/2014/main" id="{68149D1B-432C-6CB1-F837-D39A9AA469D7}"/>
              </a:ext>
            </a:extLst>
          </p:cNvPr>
          <p:cNvPicPr>
            <a:picLocks noChangeAspect="1"/>
          </p:cNvPicPr>
          <p:nvPr/>
        </p:nvPicPr>
        <p:blipFill>
          <a:blip r:embed="rId4"/>
          <a:stretch>
            <a:fillRect/>
          </a:stretch>
        </p:blipFill>
        <p:spPr>
          <a:xfrm>
            <a:off x="805357" y="6189165"/>
            <a:ext cx="3139712" cy="8916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289" y="2068143"/>
            <a:ext cx="9201606" cy="5401200"/>
          </a:xfrm>
          <a:prstGeom prst="rect">
            <a:avLst/>
          </a:prstGeom>
        </p:spPr>
      </p:pic>
      <p:sp>
        <p:nvSpPr>
          <p:cNvPr id="3" name="Text 0"/>
          <p:cNvSpPr/>
          <p:nvPr/>
        </p:nvSpPr>
        <p:spPr>
          <a:xfrm>
            <a:off x="793790" y="503443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08067" y="253305"/>
            <a:ext cx="13587796" cy="2126337"/>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Bank of Anthos: </a:t>
            </a:r>
          </a:p>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			Cloud-Native Application Architecture</a:t>
            </a:r>
            <a:endParaRPr lang="en-US" sz="4450" dirty="0"/>
          </a:p>
        </p:txBody>
      </p:sp>
      <p:sp>
        <p:nvSpPr>
          <p:cNvPr id="5" name="Text 2"/>
          <p:cNvSpPr/>
          <p:nvPr/>
        </p:nvSpPr>
        <p:spPr>
          <a:xfrm>
            <a:off x="9445083" y="2021302"/>
            <a:ext cx="4850780" cy="420107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Bank of Anthos represents a cutting-edge cloud-native banking platform built on Google Cloud Platform, processing over 10,000 transactions per second with 99.99% reliability. </a:t>
            </a:r>
          </a:p>
          <a:p>
            <a:pPr marL="0" indent="0">
              <a:lnSpc>
                <a:spcPts val="2850"/>
              </a:lnSpc>
              <a:buNone/>
            </a:pPr>
            <a:endParaRPr lang="en-US" sz="1750" dirty="0">
              <a:solidFill>
                <a:srgbClr val="15213F"/>
              </a:solidFill>
              <a:latin typeface="Roboto" pitchFamily="34" charset="0"/>
              <a:ea typeface="Roboto" pitchFamily="34" charset="-122"/>
              <a:cs typeface="Roboto" pitchFamily="34" charset="-120"/>
            </a:endParaRPr>
          </a:p>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This sophisticated application combines a responsive web interface, microservices-based backend, and enterprise-grade security to demonstrate modern retail banking capabilities.</a:t>
            </a:r>
          </a:p>
          <a:p>
            <a:pPr marL="0" indent="0">
              <a:lnSpc>
                <a:spcPts val="2850"/>
              </a:lnSpc>
              <a:buNone/>
            </a:pPr>
            <a:endParaRPr lang="en-US" sz="1750" dirty="0">
              <a:solidFill>
                <a:srgbClr val="15213F"/>
              </a:solidFill>
              <a:latin typeface="Roboto" pitchFamily="34" charset="0"/>
              <a:ea typeface="Roboto" pitchFamily="34" charset="-122"/>
              <a:cs typeface="Roboto" pitchFamily="34" charset="-120"/>
            </a:endParaRPr>
          </a:p>
          <a:p>
            <a:pPr marL="0" indent="0">
              <a:lnSpc>
                <a:spcPts val="2850"/>
              </a:lnSpc>
              <a:buNone/>
            </a:pPr>
            <a:r>
              <a:rPr lang="en-US" sz="1750" dirty="0">
                <a:solidFill>
                  <a:srgbClr val="15213F"/>
                </a:solidFill>
                <a:latin typeface="Roboto" pitchFamily="34" charset="0"/>
                <a:ea typeface="Roboto" pitchFamily="34" charset="-122"/>
                <a:cs typeface="Roboto" pitchFamily="34" charset="-120"/>
              </a:rPr>
              <a:t> Through its innovative architecture, it showcases how financial institutions can leverage cloud technologies to deliver scalable, secure, and highly available banking services.</a:t>
            </a:r>
            <a:endParaRPr lang="en-US" sz="1750" dirty="0"/>
          </a:p>
        </p:txBody>
      </p:sp>
      <p:pic>
        <p:nvPicPr>
          <p:cNvPr id="6" name="Picture 5">
            <a:extLst>
              <a:ext uri="{FF2B5EF4-FFF2-40B4-BE49-F238E27FC236}">
                <a16:creationId xmlns:a16="http://schemas.microsoft.com/office/drawing/2014/main" id="{23B9F5AC-EE45-C232-49B6-C76E3DB78449}"/>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66601-90C7-2C47-12FB-C58C3A906385}"/>
              </a:ext>
            </a:extLst>
          </p:cNvPr>
          <p:cNvSpPr txBox="1"/>
          <p:nvPr/>
        </p:nvSpPr>
        <p:spPr>
          <a:xfrm>
            <a:off x="1273629" y="2852059"/>
            <a:ext cx="12899571" cy="1754326"/>
          </a:xfrm>
          <a:prstGeom prst="rect">
            <a:avLst/>
          </a:prstGeom>
          <a:noFill/>
        </p:spPr>
        <p:txBody>
          <a:bodyPr wrap="square" rtlCol="0">
            <a:spAutoFit/>
          </a:bodyPr>
          <a:lstStyle/>
          <a:p>
            <a:pPr algn="ctr"/>
            <a:r>
              <a:rPr lang="en-US" sz="5400" b="1" dirty="0">
                <a:ln w="22225">
                  <a:solidFill>
                    <a:schemeClr val="accent2"/>
                  </a:solidFill>
                  <a:prstDash val="solid"/>
                </a:ln>
                <a:solidFill>
                  <a:schemeClr val="accent2">
                    <a:lumMod val="40000"/>
                    <a:lumOff val="60000"/>
                  </a:schemeClr>
                </a:solidFill>
              </a:rPr>
              <a:t>Let’s Take A Look At Bank Of Anthos Application</a:t>
            </a:r>
            <a:r>
              <a:rPr lang="en-US" dirty="0"/>
              <a:t> </a:t>
            </a:r>
            <a:r>
              <a:rPr lang="en-US" sz="5400" b="1" dirty="0">
                <a:ln w="22225">
                  <a:solidFill>
                    <a:schemeClr val="accent2"/>
                  </a:solidFill>
                  <a:prstDash val="solid"/>
                </a:ln>
                <a:solidFill>
                  <a:schemeClr val="accent2">
                    <a:lumMod val="40000"/>
                    <a:lumOff val="60000"/>
                  </a:schemeClr>
                </a:solidFill>
              </a:rPr>
              <a:t>UI</a:t>
            </a:r>
            <a:endParaRPr lang="en-IN"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03544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D73-52B8-F153-403B-CB5AAE2CFABB}"/>
              </a:ext>
            </a:extLst>
          </p:cNvPr>
          <p:cNvSpPr/>
          <p:nvPr/>
        </p:nvSpPr>
        <p:spPr>
          <a:xfrm>
            <a:off x="2818428" y="3653135"/>
            <a:ext cx="899355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Let's get into </a:t>
            </a:r>
            <a:r>
              <a:rPr lang="en-US" sz="5400" b="1" dirty="0">
                <a:ln w="22225">
                  <a:solidFill>
                    <a:schemeClr val="accent2"/>
                  </a:solidFill>
                  <a:prstDash val="solid"/>
                </a:ln>
                <a:solidFill>
                  <a:schemeClr val="accent2">
                    <a:lumMod val="40000"/>
                    <a:lumOff val="60000"/>
                  </a:schemeClr>
                </a:solidFill>
              </a:rPr>
              <a:t>the</a:t>
            </a:r>
            <a:r>
              <a:rPr lang="en-US" sz="5400" b="1" cap="none" spc="0" dirty="0">
                <a:ln w="22225">
                  <a:solidFill>
                    <a:schemeClr val="accent2"/>
                  </a:solidFill>
                  <a:prstDash val="solid"/>
                </a:ln>
                <a:solidFill>
                  <a:schemeClr val="accent2">
                    <a:lumMod val="40000"/>
                    <a:lumOff val="60000"/>
                  </a:schemeClr>
                </a:solidFill>
                <a:effectLst/>
              </a:rPr>
              <a:t> Experiments</a:t>
            </a:r>
          </a:p>
        </p:txBody>
      </p:sp>
    </p:spTree>
    <p:extLst>
      <p:ext uri="{BB962C8B-B14F-4D97-AF65-F5344CB8AC3E}">
        <p14:creationId xmlns:p14="http://schemas.microsoft.com/office/powerpoint/2010/main" val="187190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374752"/>
            <a:ext cx="13042821" cy="6266974"/>
          </a:xfrm>
          <a:prstGeom prst="rect">
            <a:avLst/>
          </a:prstGeom>
        </p:spPr>
      </p:pic>
      <p:sp>
        <p:nvSpPr>
          <p:cNvPr id="3" name="Text 0"/>
          <p:cNvSpPr/>
          <p:nvPr/>
        </p:nvSpPr>
        <p:spPr>
          <a:xfrm>
            <a:off x="793790" y="719435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Box 3">
            <a:extLst>
              <a:ext uri="{FF2B5EF4-FFF2-40B4-BE49-F238E27FC236}">
                <a16:creationId xmlns:a16="http://schemas.microsoft.com/office/drawing/2014/main" id="{ABA7A1C3-760F-A112-F4C9-2B9098A7D0FA}"/>
              </a:ext>
            </a:extLst>
          </p:cNvPr>
          <p:cNvSpPr txBox="1"/>
          <p:nvPr/>
        </p:nvSpPr>
        <p:spPr>
          <a:xfrm>
            <a:off x="5731725" y="379957"/>
            <a:ext cx="4761571" cy="584775"/>
          </a:xfrm>
          <a:prstGeom prst="rect">
            <a:avLst/>
          </a:prstGeom>
          <a:noFill/>
        </p:spPr>
        <p:txBody>
          <a:bodyPr wrap="square" rtlCol="0">
            <a:spAutoFit/>
          </a:bodyPr>
          <a:lstStyle/>
          <a:p>
            <a:r>
              <a:rPr lang="en-IN" sz="3200" b="1" u="sng" dirty="0">
                <a:solidFill>
                  <a:srgbClr val="002060"/>
                </a:solidFill>
              </a:rPr>
              <a:t>Chaos Workflow</a:t>
            </a:r>
          </a:p>
        </p:txBody>
      </p:sp>
      <p:pic>
        <p:nvPicPr>
          <p:cNvPr id="5" name="Picture 4">
            <a:extLst>
              <a:ext uri="{FF2B5EF4-FFF2-40B4-BE49-F238E27FC236}">
                <a16:creationId xmlns:a16="http://schemas.microsoft.com/office/drawing/2014/main" id="{1F1A2352-AB71-2802-B4C1-9601B5C008F6}"/>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7458" y="903208"/>
            <a:ext cx="12607171" cy="551378"/>
          </a:xfrm>
          <a:prstGeom prst="rect">
            <a:avLst/>
          </a:prstGeom>
          <a:noFill/>
          <a:ln/>
        </p:spPr>
        <p:txBody>
          <a:bodyPr wrap="none" lIns="0" tIns="0" rIns="0" bIns="0" rtlCol="0" anchor="t"/>
          <a:lstStyle/>
          <a:p>
            <a:pPr marL="0" indent="0">
              <a:lnSpc>
                <a:spcPts val="4300"/>
              </a:lnSpc>
              <a:buNone/>
            </a:pPr>
            <a:r>
              <a:rPr lang="en-US" sz="3450" b="1" dirty="0">
                <a:solidFill>
                  <a:srgbClr val="5C4E3D"/>
                </a:solidFill>
                <a:latin typeface="Libre Baskerville" pitchFamily="34" charset="0"/>
                <a:ea typeface="Libre Baskerville" pitchFamily="34" charset="-122"/>
                <a:cs typeface="Libre Baskerville" pitchFamily="34" charset="-120"/>
              </a:rPr>
              <a:t>Experiment:1 </a:t>
            </a:r>
            <a:r>
              <a:rPr lang="en-US" sz="3450" dirty="0">
                <a:solidFill>
                  <a:srgbClr val="5C4E3D"/>
                </a:solidFill>
                <a:latin typeface="Libre Baskerville" pitchFamily="34" charset="0"/>
                <a:ea typeface="Libre Baskerville" pitchFamily="34" charset="-122"/>
                <a:cs typeface="Libre Baskerville" pitchFamily="34" charset="-120"/>
              </a:rPr>
              <a:t>- Microservice Resilience</a:t>
            </a:r>
            <a:r>
              <a:rPr lang="en-US" sz="3450" dirty="0">
                <a:solidFill>
                  <a:srgbClr val="5C4E3D"/>
                </a:solidFill>
                <a:latin typeface="Libre Baskerville" pitchFamily="34" charset="0"/>
                <a:ea typeface="Libre Baskerville" pitchFamily="34" charset="-122"/>
                <a:cs typeface="Libre Baskerville" pitchFamily="34" charset="-120"/>
                <a:sym typeface="Wingdings" panose="05000000000000000000" pitchFamily="2" charset="2"/>
              </a:rPr>
              <a:t> </a:t>
            </a:r>
            <a:endParaRPr lang="en-US" sz="3450" dirty="0"/>
          </a:p>
        </p:txBody>
      </p:sp>
      <p:sp>
        <p:nvSpPr>
          <p:cNvPr id="3" name="Shape 1"/>
          <p:cNvSpPr/>
          <p:nvPr/>
        </p:nvSpPr>
        <p:spPr>
          <a:xfrm>
            <a:off x="870585" y="1807369"/>
            <a:ext cx="22860" cy="4248864"/>
          </a:xfrm>
          <a:prstGeom prst="roundRect">
            <a:avLst>
              <a:gd name="adj" fmla="val 324156"/>
            </a:avLst>
          </a:prstGeom>
          <a:solidFill>
            <a:srgbClr val="DDD3BA"/>
          </a:solidFill>
          <a:ln/>
        </p:spPr>
        <p:txBody>
          <a:bodyPr/>
          <a:lstStyle/>
          <a:p>
            <a:endParaRPr lang="en-IN"/>
          </a:p>
        </p:txBody>
      </p:sp>
      <p:sp>
        <p:nvSpPr>
          <p:cNvPr id="4" name="Shape 2"/>
          <p:cNvSpPr/>
          <p:nvPr/>
        </p:nvSpPr>
        <p:spPr>
          <a:xfrm>
            <a:off x="1057632" y="2192893"/>
            <a:ext cx="617458" cy="22860"/>
          </a:xfrm>
          <a:prstGeom prst="roundRect">
            <a:avLst>
              <a:gd name="adj" fmla="val 324156"/>
            </a:avLst>
          </a:prstGeom>
          <a:solidFill>
            <a:srgbClr val="DDD3BA"/>
          </a:solidFill>
          <a:ln/>
        </p:spPr>
        <p:txBody>
          <a:bodyPr/>
          <a:lstStyle/>
          <a:p>
            <a:endParaRPr lang="en-IN"/>
          </a:p>
        </p:txBody>
      </p:sp>
      <p:sp>
        <p:nvSpPr>
          <p:cNvPr id="5" name="Shape 3"/>
          <p:cNvSpPr/>
          <p:nvPr/>
        </p:nvSpPr>
        <p:spPr>
          <a:xfrm>
            <a:off x="683538" y="2005846"/>
            <a:ext cx="396954" cy="396954"/>
          </a:xfrm>
          <a:prstGeom prst="roundRect">
            <a:avLst>
              <a:gd name="adj" fmla="val 18668"/>
            </a:avLst>
          </a:prstGeom>
          <a:solidFill>
            <a:srgbClr val="F7EDD4"/>
          </a:solidFill>
          <a:ln w="7620">
            <a:solidFill>
              <a:srgbClr val="DDD3BA"/>
            </a:solidFill>
            <a:prstDash val="solid"/>
          </a:ln>
        </p:spPr>
        <p:txBody>
          <a:bodyPr/>
          <a:lstStyle/>
          <a:p>
            <a:endParaRPr lang="en-IN"/>
          </a:p>
        </p:txBody>
      </p:sp>
      <p:sp>
        <p:nvSpPr>
          <p:cNvPr id="6" name="Text 4"/>
          <p:cNvSpPr/>
          <p:nvPr/>
        </p:nvSpPr>
        <p:spPr>
          <a:xfrm>
            <a:off x="822960" y="2071926"/>
            <a:ext cx="118110" cy="264676"/>
          </a:xfrm>
          <a:prstGeom prst="rect">
            <a:avLst/>
          </a:prstGeom>
          <a:noFill/>
          <a:ln/>
        </p:spPr>
        <p:txBody>
          <a:bodyPr wrap="none" lIns="0" tIns="0" rIns="0" bIns="0" rtlCol="0" anchor="t"/>
          <a:lstStyle/>
          <a:p>
            <a:pPr marL="0" indent="0" algn="ctr">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1</a:t>
            </a:r>
            <a:endParaRPr lang="en-US" sz="2050" dirty="0"/>
          </a:p>
        </p:txBody>
      </p:sp>
      <p:sp>
        <p:nvSpPr>
          <p:cNvPr id="7" name="Text 5"/>
          <p:cNvSpPr/>
          <p:nvPr/>
        </p:nvSpPr>
        <p:spPr>
          <a:xfrm>
            <a:off x="1852374" y="1983700"/>
            <a:ext cx="2205395" cy="275630"/>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Experiment Setup</a:t>
            </a:r>
            <a:endParaRPr lang="en-US" sz="1700" dirty="0"/>
          </a:p>
        </p:txBody>
      </p:sp>
      <p:sp>
        <p:nvSpPr>
          <p:cNvPr id="8" name="Text 6"/>
          <p:cNvSpPr/>
          <p:nvPr/>
        </p:nvSpPr>
        <p:spPr>
          <a:xfrm>
            <a:off x="1852374" y="2365177"/>
            <a:ext cx="12160568" cy="564594"/>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We conducted a resilience test by terminating a Microservice pod and keeping it down for 100 seconds. The purpose was to evaluate the application's ability to handle sudden service disruptions.</a:t>
            </a:r>
            <a:endParaRPr lang="en-US" sz="1350" dirty="0"/>
          </a:p>
        </p:txBody>
      </p:sp>
      <p:sp>
        <p:nvSpPr>
          <p:cNvPr id="9" name="Shape 7"/>
          <p:cNvSpPr/>
          <p:nvPr/>
        </p:nvSpPr>
        <p:spPr>
          <a:xfrm>
            <a:off x="1057632" y="3667958"/>
            <a:ext cx="617458" cy="22860"/>
          </a:xfrm>
          <a:prstGeom prst="roundRect">
            <a:avLst>
              <a:gd name="adj" fmla="val 324156"/>
            </a:avLst>
          </a:prstGeom>
          <a:solidFill>
            <a:srgbClr val="DDD3BA"/>
          </a:solidFill>
          <a:ln/>
        </p:spPr>
        <p:txBody>
          <a:bodyPr/>
          <a:lstStyle/>
          <a:p>
            <a:endParaRPr lang="en-IN"/>
          </a:p>
        </p:txBody>
      </p:sp>
      <p:sp>
        <p:nvSpPr>
          <p:cNvPr id="10" name="Shape 8"/>
          <p:cNvSpPr/>
          <p:nvPr/>
        </p:nvSpPr>
        <p:spPr>
          <a:xfrm>
            <a:off x="683538" y="3480911"/>
            <a:ext cx="396954" cy="396954"/>
          </a:xfrm>
          <a:prstGeom prst="roundRect">
            <a:avLst>
              <a:gd name="adj" fmla="val 18668"/>
            </a:avLst>
          </a:prstGeom>
          <a:solidFill>
            <a:srgbClr val="F7EDD4"/>
          </a:solidFill>
          <a:ln w="7620">
            <a:solidFill>
              <a:srgbClr val="DDD3BA"/>
            </a:solidFill>
            <a:prstDash val="solid"/>
          </a:ln>
        </p:spPr>
        <p:txBody>
          <a:bodyPr/>
          <a:lstStyle/>
          <a:p>
            <a:endParaRPr lang="en-IN"/>
          </a:p>
        </p:txBody>
      </p:sp>
      <p:sp>
        <p:nvSpPr>
          <p:cNvPr id="11" name="Text 9"/>
          <p:cNvSpPr/>
          <p:nvPr/>
        </p:nvSpPr>
        <p:spPr>
          <a:xfrm>
            <a:off x="800457" y="3546991"/>
            <a:ext cx="162997" cy="264676"/>
          </a:xfrm>
          <a:prstGeom prst="rect">
            <a:avLst/>
          </a:prstGeom>
          <a:noFill/>
          <a:ln/>
        </p:spPr>
        <p:txBody>
          <a:bodyPr wrap="none" lIns="0" tIns="0" rIns="0" bIns="0" rtlCol="0" anchor="t"/>
          <a:lstStyle/>
          <a:p>
            <a:pPr marL="0" indent="0" algn="ctr">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2</a:t>
            </a:r>
            <a:endParaRPr lang="en-US" sz="2050" dirty="0"/>
          </a:p>
        </p:txBody>
      </p:sp>
      <p:sp>
        <p:nvSpPr>
          <p:cNvPr id="12" name="Text 10"/>
          <p:cNvSpPr/>
          <p:nvPr/>
        </p:nvSpPr>
        <p:spPr>
          <a:xfrm>
            <a:off x="1852374" y="3458766"/>
            <a:ext cx="2205395" cy="275630"/>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Observed Results</a:t>
            </a:r>
            <a:endParaRPr lang="en-US" sz="1700" dirty="0"/>
          </a:p>
        </p:txBody>
      </p:sp>
      <p:sp>
        <p:nvSpPr>
          <p:cNvPr id="13" name="Text 11"/>
          <p:cNvSpPr/>
          <p:nvPr/>
        </p:nvSpPr>
        <p:spPr>
          <a:xfrm>
            <a:off x="1852374" y="3840242"/>
            <a:ext cx="12160568" cy="564594"/>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During the pod's downtime, the application ceased to function. Users experienced service interruptions, likely encountering failure message. This indicates a critical vulnerability in our system's fault tolerance. </a:t>
            </a:r>
            <a:endParaRPr lang="en-US" sz="1350" dirty="0"/>
          </a:p>
        </p:txBody>
      </p:sp>
      <p:sp>
        <p:nvSpPr>
          <p:cNvPr id="14" name="Shape 12"/>
          <p:cNvSpPr/>
          <p:nvPr/>
        </p:nvSpPr>
        <p:spPr>
          <a:xfrm>
            <a:off x="1057632" y="5143024"/>
            <a:ext cx="617458" cy="22860"/>
          </a:xfrm>
          <a:prstGeom prst="roundRect">
            <a:avLst>
              <a:gd name="adj" fmla="val 324156"/>
            </a:avLst>
          </a:prstGeom>
          <a:solidFill>
            <a:srgbClr val="DDD3BA"/>
          </a:solidFill>
          <a:ln/>
        </p:spPr>
        <p:txBody>
          <a:bodyPr/>
          <a:lstStyle/>
          <a:p>
            <a:endParaRPr lang="en-IN"/>
          </a:p>
        </p:txBody>
      </p:sp>
      <p:sp>
        <p:nvSpPr>
          <p:cNvPr id="15" name="Shape 13"/>
          <p:cNvSpPr/>
          <p:nvPr/>
        </p:nvSpPr>
        <p:spPr>
          <a:xfrm>
            <a:off x="683538" y="4955977"/>
            <a:ext cx="396954" cy="396954"/>
          </a:xfrm>
          <a:prstGeom prst="roundRect">
            <a:avLst>
              <a:gd name="adj" fmla="val 18668"/>
            </a:avLst>
          </a:prstGeom>
          <a:solidFill>
            <a:srgbClr val="F7EDD4"/>
          </a:solidFill>
          <a:ln w="7620">
            <a:solidFill>
              <a:srgbClr val="DDD3BA"/>
            </a:solidFill>
            <a:prstDash val="solid"/>
          </a:ln>
        </p:spPr>
        <p:txBody>
          <a:bodyPr/>
          <a:lstStyle/>
          <a:p>
            <a:endParaRPr lang="en-IN"/>
          </a:p>
        </p:txBody>
      </p:sp>
      <p:sp>
        <p:nvSpPr>
          <p:cNvPr id="16" name="Text 14"/>
          <p:cNvSpPr/>
          <p:nvPr/>
        </p:nvSpPr>
        <p:spPr>
          <a:xfrm>
            <a:off x="800457" y="5022056"/>
            <a:ext cx="162997" cy="264676"/>
          </a:xfrm>
          <a:prstGeom prst="rect">
            <a:avLst/>
          </a:prstGeom>
          <a:noFill/>
          <a:ln/>
        </p:spPr>
        <p:txBody>
          <a:bodyPr wrap="none" lIns="0" tIns="0" rIns="0" bIns="0" rtlCol="0" anchor="t"/>
          <a:lstStyle/>
          <a:p>
            <a:pPr marL="0" indent="0" algn="ctr">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3</a:t>
            </a:r>
            <a:endParaRPr lang="en-US" sz="2050" dirty="0"/>
          </a:p>
        </p:txBody>
      </p:sp>
      <p:sp>
        <p:nvSpPr>
          <p:cNvPr id="17" name="Text 15"/>
          <p:cNvSpPr/>
          <p:nvPr/>
        </p:nvSpPr>
        <p:spPr>
          <a:xfrm>
            <a:off x="1852374" y="4933831"/>
            <a:ext cx="3740468" cy="275630"/>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Conclusion &amp; Recommendations</a:t>
            </a:r>
            <a:endParaRPr lang="en-US" sz="1700" dirty="0"/>
          </a:p>
        </p:txBody>
      </p:sp>
      <p:sp>
        <p:nvSpPr>
          <p:cNvPr id="18" name="Text 16"/>
          <p:cNvSpPr/>
          <p:nvPr/>
        </p:nvSpPr>
        <p:spPr>
          <a:xfrm>
            <a:off x="1852374" y="5315307"/>
            <a:ext cx="12160568" cy="564594"/>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The experiment revealed that our application is not resilient. To address this, we recommend implementing a Circuit Breaker pattern or deploying a backup system for immediate failover. These measures will help maintain service continuity during pod failures or restarts.</a:t>
            </a:r>
            <a:endParaRPr lang="en-US" sz="1350" dirty="0"/>
          </a:p>
        </p:txBody>
      </p:sp>
      <p:sp>
        <p:nvSpPr>
          <p:cNvPr id="19" name="Text 17"/>
          <p:cNvSpPr/>
          <p:nvPr/>
        </p:nvSpPr>
        <p:spPr>
          <a:xfrm>
            <a:off x="617458" y="6254710"/>
            <a:ext cx="13395484" cy="564594"/>
          </a:xfrm>
          <a:prstGeom prst="rect">
            <a:avLst/>
          </a:prstGeom>
          <a:noFill/>
          <a:ln/>
        </p:spPr>
        <p:txBody>
          <a:bodyPr wrap="square" lIns="0" tIns="0" rIns="0" bIns="0" rtlCol="0" anchor="t"/>
          <a:lstStyle/>
          <a:p>
            <a:pPr marL="0" indent="0">
              <a:lnSpc>
                <a:spcPts val="2200"/>
              </a:lnSpc>
              <a:buNone/>
            </a:pPr>
            <a:r>
              <a:rPr lang="en-US" sz="1350" b="1" dirty="0">
                <a:solidFill>
                  <a:srgbClr val="454240"/>
                </a:solidFill>
                <a:latin typeface="DM Sans" pitchFamily="34" charset="0"/>
                <a:ea typeface="DM Sans" pitchFamily="34" charset="-122"/>
                <a:cs typeface="DM Sans" pitchFamily="34" charset="-120"/>
              </a:rPr>
              <a:t>This experiment underscores the importance of robust fault-tolerance mechanisms in Microservice architectures. </a:t>
            </a:r>
          </a:p>
          <a:p>
            <a:pPr marL="0" indent="0">
              <a:lnSpc>
                <a:spcPts val="2200"/>
              </a:lnSpc>
              <a:buNone/>
            </a:pPr>
            <a:r>
              <a:rPr lang="en-US" sz="1350" b="1" dirty="0">
                <a:solidFill>
                  <a:srgbClr val="454240"/>
                </a:solidFill>
                <a:latin typeface="DM Sans" pitchFamily="34" charset="0"/>
                <a:ea typeface="DM Sans" pitchFamily="34" charset="-122"/>
                <a:cs typeface="DM Sans" pitchFamily="34" charset="-120"/>
              </a:rPr>
              <a:t>By implementing these improvements, we can significantly enhance our application's resilience and minimize user-facing disruptions during inevitable infrastructure hiccups.</a:t>
            </a:r>
            <a:endParaRPr lang="en-US" sz="1350" b="1" dirty="0"/>
          </a:p>
        </p:txBody>
      </p:sp>
      <p:sp>
        <p:nvSpPr>
          <p:cNvPr id="20" name="Shape 18"/>
          <p:cNvSpPr/>
          <p:nvPr/>
        </p:nvSpPr>
        <p:spPr>
          <a:xfrm>
            <a:off x="617458" y="7030879"/>
            <a:ext cx="282178" cy="282178"/>
          </a:xfrm>
          <a:prstGeom prst="roundRect">
            <a:avLst>
              <a:gd name="adj" fmla="val 32401837"/>
            </a:avLst>
          </a:prstGeom>
          <a:noFill/>
          <a:ln w="7620">
            <a:solidFill>
              <a:srgbClr val="FFFFFF"/>
            </a:solidFill>
            <a:prstDash val="solid"/>
          </a:ln>
        </p:spPr>
        <p:txBody>
          <a:bodyPr/>
          <a:lstStyle/>
          <a:p>
            <a:endParaRPr lang="en-IN"/>
          </a:p>
        </p:txBody>
      </p:sp>
      <p:pic>
        <p:nvPicPr>
          <p:cNvPr id="21" name="Picture 20">
            <a:extLst>
              <a:ext uri="{FF2B5EF4-FFF2-40B4-BE49-F238E27FC236}">
                <a16:creationId xmlns:a16="http://schemas.microsoft.com/office/drawing/2014/main" id="{7DC1CD0F-1989-98BD-DF64-FDF745947809}"/>
              </a:ext>
            </a:extLst>
          </p:cNvPr>
          <p:cNvPicPr>
            <a:picLocks noChangeAspect="1"/>
          </p:cNvPicPr>
          <p:nvPr/>
        </p:nvPicPr>
        <p:blipFill>
          <a:blip r:embed="rId3"/>
          <a:stretch>
            <a:fillRect/>
          </a:stretch>
        </p:blipFill>
        <p:spPr>
          <a:xfrm>
            <a:off x="14240106" y="214856"/>
            <a:ext cx="267629" cy="4117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11931"/>
            <a:ext cx="10116026"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Experiment 2: System Resilience Test</a:t>
            </a:r>
            <a:endParaRPr lang="en-US" sz="4450" dirty="0"/>
          </a:p>
        </p:txBody>
      </p:sp>
      <p:sp>
        <p:nvSpPr>
          <p:cNvPr id="3" name="Text 1"/>
          <p:cNvSpPr/>
          <p:nvPr/>
        </p:nvSpPr>
        <p:spPr>
          <a:xfrm>
            <a:off x="793790" y="33876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Test Scenario</a:t>
            </a:r>
            <a:endParaRPr lang="en-US" sz="2200" dirty="0"/>
          </a:p>
        </p:txBody>
      </p:sp>
      <p:sp>
        <p:nvSpPr>
          <p:cNvPr id="4" name="Text 2"/>
          <p:cNvSpPr/>
          <p:nvPr/>
        </p:nvSpPr>
        <p:spPr>
          <a:xfrm>
            <a:off x="793790" y="396882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a:ea typeface="Inter Medium" pitchFamily="34" charset="-122"/>
                <a:cs typeface="Inter Medium"/>
              </a:rPr>
              <a:t>10-seconds latency induced</a:t>
            </a:r>
            <a:endParaRPr lang="en-US" sz="1750" dirty="0">
              <a:latin typeface="Inter Medium"/>
              <a:cs typeface="Inter Medium"/>
            </a:endParaRPr>
          </a:p>
        </p:txBody>
      </p:sp>
      <p:sp>
        <p:nvSpPr>
          <p:cNvPr id="5" name="Text 3"/>
          <p:cNvSpPr/>
          <p:nvPr/>
        </p:nvSpPr>
        <p:spPr>
          <a:xfrm>
            <a:off x="793790"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Purpose: Evaluate system behavior under unexpected latency</a:t>
            </a:r>
            <a:endParaRPr lang="en-US" sz="1750" dirty="0"/>
          </a:p>
        </p:txBody>
      </p:sp>
      <p:sp>
        <p:nvSpPr>
          <p:cNvPr id="6" name="Text 4"/>
          <p:cNvSpPr/>
          <p:nvPr/>
        </p:nvSpPr>
        <p:spPr>
          <a:xfrm>
            <a:off x="7599521" y="3387685"/>
            <a:ext cx="3069550"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Results &amp; Remediation</a:t>
            </a:r>
            <a:endParaRPr lang="en-US" sz="2200" dirty="0"/>
          </a:p>
        </p:txBody>
      </p:sp>
      <p:sp>
        <p:nvSpPr>
          <p:cNvPr id="7" name="Text 5"/>
          <p:cNvSpPr/>
          <p:nvPr/>
        </p:nvSpPr>
        <p:spPr>
          <a:xfrm>
            <a:off x="7599521" y="396882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System failed</a:t>
            </a:r>
            <a:endParaRPr lang="en-US" sz="1750" dirty="0"/>
          </a:p>
        </p:txBody>
      </p:sp>
      <p:sp>
        <p:nvSpPr>
          <p:cNvPr id="8" name="Text 6"/>
          <p:cNvSpPr/>
          <p:nvPr/>
        </p:nvSpPr>
        <p:spPr>
          <a:xfrm>
            <a:off x="7599521" y="4535805"/>
            <a:ext cx="6244709" cy="725805"/>
          </a:xfrm>
          <a:prstGeom prst="rect">
            <a:avLst/>
          </a:prstGeom>
          <a:noFill/>
          <a:ln/>
        </p:spPr>
        <p:txBody>
          <a:bodyPr wrap="square" lIns="0" tIns="0" rIns="0" bIns="0" rtlCol="0" anchor="t"/>
          <a:lstStyle/>
          <a:p>
            <a:pPr>
              <a:lnSpc>
                <a:spcPts val="2850"/>
              </a:lnSpc>
            </a:pPr>
            <a:r>
              <a:rPr lang="en-US" sz="1750" dirty="0">
                <a:solidFill>
                  <a:srgbClr val="464646"/>
                </a:solidFill>
                <a:latin typeface="Inter Medium"/>
                <a:ea typeface="Inter Medium" pitchFamily="34" charset="-122"/>
                <a:cs typeface="Inter Medium"/>
              </a:rPr>
              <a:t>Preferred Action: Circuit breaker or immediate backup switch</a:t>
            </a:r>
            <a:endParaRPr lang="en-US" sz="1750" dirty="0">
              <a:latin typeface="Inter Medium"/>
              <a:cs typeface="Inter Medium"/>
            </a:endParaRPr>
          </a:p>
        </p:txBody>
      </p:sp>
      <p:sp>
        <p:nvSpPr>
          <p:cNvPr id="9" name="Shape 7"/>
          <p:cNvSpPr/>
          <p:nvPr/>
        </p:nvSpPr>
        <p:spPr>
          <a:xfrm>
            <a:off x="793790" y="5737741"/>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10" name="Picture 9">
            <a:extLst>
              <a:ext uri="{FF2B5EF4-FFF2-40B4-BE49-F238E27FC236}">
                <a16:creationId xmlns:a16="http://schemas.microsoft.com/office/drawing/2014/main" id="{73D6B6F6-7407-4FBE-8E66-E4BD61FEF3BE}"/>
              </a:ext>
            </a:extLst>
          </p:cNvPr>
          <p:cNvPicPr>
            <a:picLocks noChangeAspect="1"/>
          </p:cNvPicPr>
          <p:nvPr/>
        </p:nvPicPr>
        <p:blipFill>
          <a:blip r:embed="rId3"/>
          <a:stretch>
            <a:fillRect/>
          </a:stretch>
        </p:blipFill>
        <p:spPr>
          <a:xfrm>
            <a:off x="14240106" y="214856"/>
            <a:ext cx="267629" cy="4117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079569" y="466011"/>
            <a:ext cx="7957661" cy="1059180"/>
          </a:xfrm>
          <a:prstGeom prst="rect">
            <a:avLst/>
          </a:prstGeom>
          <a:noFill/>
          <a:ln/>
        </p:spPr>
        <p:txBody>
          <a:bodyPr wrap="square" lIns="0" tIns="0" rIns="0" bIns="0" rtlCol="0" anchor="t"/>
          <a:lstStyle/>
          <a:p>
            <a:pPr marL="0" indent="0">
              <a:lnSpc>
                <a:spcPts val="4150"/>
              </a:lnSpc>
              <a:buNone/>
            </a:pPr>
            <a:r>
              <a:rPr lang="en-US" sz="3300" dirty="0">
                <a:solidFill>
                  <a:srgbClr val="1D1D1B"/>
                </a:solidFill>
                <a:latin typeface="Tomorrow Semi Bold" pitchFamily="34" charset="0"/>
                <a:ea typeface="Tomorrow Semi Bold" pitchFamily="34" charset="-122"/>
                <a:cs typeface="Tomorrow Semi Bold" pitchFamily="34" charset="-120"/>
              </a:rPr>
              <a:t>Network Partition Test: Critical Vulnerabilities Exposed</a:t>
            </a:r>
            <a:endParaRPr lang="en-US" sz="3300" dirty="0"/>
          </a:p>
        </p:txBody>
      </p:sp>
      <p:sp>
        <p:nvSpPr>
          <p:cNvPr id="4" name="Shape 1"/>
          <p:cNvSpPr/>
          <p:nvPr/>
        </p:nvSpPr>
        <p:spPr>
          <a:xfrm>
            <a:off x="6322338" y="1779389"/>
            <a:ext cx="22860" cy="5498902"/>
          </a:xfrm>
          <a:prstGeom prst="roundRect">
            <a:avLst>
              <a:gd name="adj" fmla="val 111212"/>
            </a:avLst>
          </a:prstGeom>
          <a:solidFill>
            <a:srgbClr val="D6D0D0"/>
          </a:solidFill>
          <a:ln/>
        </p:spPr>
        <p:txBody>
          <a:bodyPr/>
          <a:lstStyle/>
          <a:p>
            <a:endParaRPr lang="en-IN"/>
          </a:p>
        </p:txBody>
      </p:sp>
      <p:sp>
        <p:nvSpPr>
          <p:cNvPr id="5" name="Shape 2"/>
          <p:cNvSpPr/>
          <p:nvPr/>
        </p:nvSpPr>
        <p:spPr>
          <a:xfrm>
            <a:off x="6501527" y="2149197"/>
            <a:ext cx="593169" cy="22860"/>
          </a:xfrm>
          <a:prstGeom prst="roundRect">
            <a:avLst>
              <a:gd name="adj" fmla="val 111212"/>
            </a:avLst>
          </a:prstGeom>
          <a:solidFill>
            <a:srgbClr val="D6D0D0"/>
          </a:solidFill>
          <a:ln/>
        </p:spPr>
        <p:txBody>
          <a:bodyPr/>
          <a:lstStyle/>
          <a:p>
            <a:endParaRPr lang="en-IN"/>
          </a:p>
        </p:txBody>
      </p:sp>
      <p:sp>
        <p:nvSpPr>
          <p:cNvPr id="6" name="Shape 3"/>
          <p:cNvSpPr/>
          <p:nvPr/>
        </p:nvSpPr>
        <p:spPr>
          <a:xfrm>
            <a:off x="6143149" y="1970008"/>
            <a:ext cx="381238" cy="381238"/>
          </a:xfrm>
          <a:prstGeom prst="roundRect">
            <a:avLst>
              <a:gd name="adj" fmla="val 6669"/>
            </a:avLst>
          </a:prstGeom>
          <a:solidFill>
            <a:srgbClr val="F0EAEA"/>
          </a:solidFill>
          <a:ln/>
        </p:spPr>
        <p:txBody>
          <a:bodyPr/>
          <a:lstStyle/>
          <a:p>
            <a:endParaRPr lang="en-IN"/>
          </a:p>
        </p:txBody>
      </p:sp>
      <p:sp>
        <p:nvSpPr>
          <p:cNvPr id="7" name="Text 4"/>
          <p:cNvSpPr/>
          <p:nvPr/>
        </p:nvSpPr>
        <p:spPr>
          <a:xfrm>
            <a:off x="6275903" y="2033468"/>
            <a:ext cx="115729" cy="254198"/>
          </a:xfrm>
          <a:prstGeom prst="rect">
            <a:avLst/>
          </a:prstGeom>
          <a:noFill/>
          <a:ln/>
        </p:spPr>
        <p:txBody>
          <a:bodyPr wrap="none" lIns="0" tIns="0" rIns="0" bIns="0" rtlCol="0" anchor="t"/>
          <a:lstStyle/>
          <a:p>
            <a:pPr marL="0" indent="0" algn="ctr">
              <a:lnSpc>
                <a:spcPts val="2000"/>
              </a:lnSpc>
              <a:buNone/>
            </a:pPr>
            <a:r>
              <a:rPr lang="en-US" sz="2000" dirty="0">
                <a:solidFill>
                  <a:srgbClr val="61615C"/>
                </a:solidFill>
                <a:latin typeface="Tomorrow Semi Bold" pitchFamily="34" charset="0"/>
                <a:ea typeface="Tomorrow Semi Bold" pitchFamily="34" charset="-122"/>
                <a:cs typeface="Tomorrow Semi Bold" pitchFamily="34" charset="-120"/>
              </a:rPr>
              <a:t>1</a:t>
            </a:r>
            <a:endParaRPr lang="en-US" sz="2000" dirty="0"/>
          </a:p>
        </p:txBody>
      </p:sp>
      <p:sp>
        <p:nvSpPr>
          <p:cNvPr id="8" name="Text 5"/>
          <p:cNvSpPr/>
          <p:nvPr/>
        </p:nvSpPr>
        <p:spPr>
          <a:xfrm>
            <a:off x="7265908" y="1948815"/>
            <a:ext cx="2118479" cy="264676"/>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Test Setup</a:t>
            </a:r>
            <a:endParaRPr lang="en-US" sz="1650" dirty="0"/>
          </a:p>
        </p:txBody>
      </p:sp>
      <p:sp>
        <p:nvSpPr>
          <p:cNvPr id="9" name="Text 6"/>
          <p:cNvSpPr/>
          <p:nvPr/>
        </p:nvSpPr>
        <p:spPr>
          <a:xfrm>
            <a:off x="7265908" y="2315170"/>
            <a:ext cx="6771323" cy="542449"/>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100-second network partition induced between ledger-db and ledgerwriter microservice using Chaos Mesh.</a:t>
            </a:r>
            <a:endParaRPr lang="en-US" sz="1300" dirty="0"/>
          </a:p>
        </p:txBody>
      </p:sp>
      <p:sp>
        <p:nvSpPr>
          <p:cNvPr id="10" name="Shape 7"/>
          <p:cNvSpPr/>
          <p:nvPr/>
        </p:nvSpPr>
        <p:spPr>
          <a:xfrm>
            <a:off x="6501527" y="3566279"/>
            <a:ext cx="593169" cy="22860"/>
          </a:xfrm>
          <a:prstGeom prst="roundRect">
            <a:avLst>
              <a:gd name="adj" fmla="val 111212"/>
            </a:avLst>
          </a:prstGeom>
          <a:solidFill>
            <a:srgbClr val="D6D0D0"/>
          </a:solidFill>
          <a:ln/>
        </p:spPr>
        <p:txBody>
          <a:bodyPr/>
          <a:lstStyle/>
          <a:p>
            <a:endParaRPr lang="en-IN"/>
          </a:p>
        </p:txBody>
      </p:sp>
      <p:sp>
        <p:nvSpPr>
          <p:cNvPr id="11" name="Shape 8"/>
          <p:cNvSpPr/>
          <p:nvPr/>
        </p:nvSpPr>
        <p:spPr>
          <a:xfrm>
            <a:off x="6143149" y="3387090"/>
            <a:ext cx="381238" cy="381238"/>
          </a:xfrm>
          <a:prstGeom prst="roundRect">
            <a:avLst>
              <a:gd name="adj" fmla="val 6669"/>
            </a:avLst>
          </a:prstGeom>
          <a:solidFill>
            <a:srgbClr val="F0EAEA"/>
          </a:solidFill>
          <a:ln/>
        </p:spPr>
        <p:txBody>
          <a:bodyPr/>
          <a:lstStyle/>
          <a:p>
            <a:endParaRPr lang="en-IN"/>
          </a:p>
        </p:txBody>
      </p:sp>
      <p:sp>
        <p:nvSpPr>
          <p:cNvPr id="12" name="Text 9"/>
          <p:cNvSpPr/>
          <p:nvPr/>
        </p:nvSpPr>
        <p:spPr>
          <a:xfrm>
            <a:off x="6248281" y="3450550"/>
            <a:ext cx="170855" cy="254198"/>
          </a:xfrm>
          <a:prstGeom prst="rect">
            <a:avLst/>
          </a:prstGeom>
          <a:noFill/>
          <a:ln/>
        </p:spPr>
        <p:txBody>
          <a:bodyPr wrap="none" lIns="0" tIns="0" rIns="0" bIns="0" rtlCol="0" anchor="t"/>
          <a:lstStyle/>
          <a:p>
            <a:pPr marL="0" indent="0" algn="ctr">
              <a:lnSpc>
                <a:spcPts val="2000"/>
              </a:lnSpc>
              <a:buNone/>
            </a:pPr>
            <a:r>
              <a:rPr lang="en-US" sz="2000" dirty="0">
                <a:solidFill>
                  <a:srgbClr val="61615C"/>
                </a:solidFill>
                <a:latin typeface="Tomorrow Semi Bold" pitchFamily="34" charset="0"/>
                <a:ea typeface="Tomorrow Semi Bold" pitchFamily="34" charset="-122"/>
                <a:cs typeface="Tomorrow Semi Bold" pitchFamily="34" charset="-120"/>
              </a:rPr>
              <a:t>2</a:t>
            </a:r>
            <a:endParaRPr lang="en-US" sz="2000" dirty="0"/>
          </a:p>
        </p:txBody>
      </p:sp>
      <p:sp>
        <p:nvSpPr>
          <p:cNvPr id="13" name="Text 10"/>
          <p:cNvSpPr/>
          <p:nvPr/>
        </p:nvSpPr>
        <p:spPr>
          <a:xfrm>
            <a:off x="7265908" y="3365897"/>
            <a:ext cx="2118479" cy="264676"/>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Observed Impact</a:t>
            </a:r>
            <a:endParaRPr lang="en-US" sz="1650" dirty="0"/>
          </a:p>
        </p:txBody>
      </p:sp>
      <p:sp>
        <p:nvSpPr>
          <p:cNvPr id="14" name="Text 11"/>
          <p:cNvSpPr/>
          <p:nvPr/>
        </p:nvSpPr>
        <p:spPr>
          <a:xfrm>
            <a:off x="7265908" y="3732252"/>
            <a:ext cx="6771323" cy="542449"/>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100% payment transaction failure.</a:t>
            </a:r>
            <a:endParaRPr lang="en-US" sz="1300" dirty="0"/>
          </a:p>
        </p:txBody>
      </p:sp>
      <p:sp>
        <p:nvSpPr>
          <p:cNvPr id="15" name="Shape 12"/>
          <p:cNvSpPr/>
          <p:nvPr/>
        </p:nvSpPr>
        <p:spPr>
          <a:xfrm>
            <a:off x="6501527" y="4983361"/>
            <a:ext cx="593169" cy="22860"/>
          </a:xfrm>
          <a:prstGeom prst="roundRect">
            <a:avLst>
              <a:gd name="adj" fmla="val 111212"/>
            </a:avLst>
          </a:prstGeom>
          <a:solidFill>
            <a:srgbClr val="D6D0D0"/>
          </a:solidFill>
          <a:ln/>
        </p:spPr>
        <p:txBody>
          <a:bodyPr/>
          <a:lstStyle/>
          <a:p>
            <a:endParaRPr lang="en-IN"/>
          </a:p>
        </p:txBody>
      </p:sp>
      <p:sp>
        <p:nvSpPr>
          <p:cNvPr id="16" name="Shape 13"/>
          <p:cNvSpPr/>
          <p:nvPr/>
        </p:nvSpPr>
        <p:spPr>
          <a:xfrm>
            <a:off x="6143149" y="4804172"/>
            <a:ext cx="381238" cy="381238"/>
          </a:xfrm>
          <a:prstGeom prst="roundRect">
            <a:avLst>
              <a:gd name="adj" fmla="val 6669"/>
            </a:avLst>
          </a:prstGeom>
          <a:solidFill>
            <a:srgbClr val="F0EAEA"/>
          </a:solidFill>
          <a:ln/>
        </p:spPr>
        <p:txBody>
          <a:bodyPr/>
          <a:lstStyle/>
          <a:p>
            <a:endParaRPr lang="en-IN"/>
          </a:p>
        </p:txBody>
      </p:sp>
      <p:sp>
        <p:nvSpPr>
          <p:cNvPr id="17" name="Text 14"/>
          <p:cNvSpPr/>
          <p:nvPr/>
        </p:nvSpPr>
        <p:spPr>
          <a:xfrm>
            <a:off x="6248757" y="4867632"/>
            <a:ext cx="169902" cy="254198"/>
          </a:xfrm>
          <a:prstGeom prst="rect">
            <a:avLst/>
          </a:prstGeom>
          <a:noFill/>
          <a:ln/>
        </p:spPr>
        <p:txBody>
          <a:bodyPr wrap="none" lIns="0" tIns="0" rIns="0" bIns="0" rtlCol="0" anchor="t"/>
          <a:lstStyle/>
          <a:p>
            <a:pPr marL="0" indent="0" algn="ctr">
              <a:lnSpc>
                <a:spcPts val="2000"/>
              </a:lnSpc>
              <a:buNone/>
            </a:pPr>
            <a:r>
              <a:rPr lang="en-US" sz="2000" dirty="0">
                <a:solidFill>
                  <a:srgbClr val="61615C"/>
                </a:solidFill>
                <a:latin typeface="Tomorrow Semi Bold" pitchFamily="34" charset="0"/>
                <a:ea typeface="Tomorrow Semi Bold" pitchFamily="34" charset="-122"/>
                <a:cs typeface="Tomorrow Semi Bold" pitchFamily="34" charset="-120"/>
              </a:rPr>
              <a:t>3</a:t>
            </a:r>
            <a:endParaRPr lang="en-US" sz="2000" dirty="0"/>
          </a:p>
        </p:txBody>
      </p:sp>
      <p:sp>
        <p:nvSpPr>
          <p:cNvPr id="18" name="Text 15"/>
          <p:cNvSpPr/>
          <p:nvPr/>
        </p:nvSpPr>
        <p:spPr>
          <a:xfrm>
            <a:off x="7265908" y="4782979"/>
            <a:ext cx="2118479" cy="264676"/>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Root Cause</a:t>
            </a:r>
            <a:endParaRPr lang="en-US" sz="1650" dirty="0"/>
          </a:p>
        </p:txBody>
      </p:sp>
      <p:sp>
        <p:nvSpPr>
          <p:cNvPr id="19" name="Text 16"/>
          <p:cNvSpPr/>
          <p:nvPr/>
        </p:nvSpPr>
        <p:spPr>
          <a:xfrm>
            <a:off x="7265908" y="5149334"/>
            <a:ext cx="6771323" cy="542449"/>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No automatic failover mechanism present.</a:t>
            </a:r>
            <a:endParaRPr lang="en-US" sz="1300" dirty="0"/>
          </a:p>
        </p:txBody>
      </p:sp>
      <p:sp>
        <p:nvSpPr>
          <p:cNvPr id="20" name="Shape 17"/>
          <p:cNvSpPr/>
          <p:nvPr/>
        </p:nvSpPr>
        <p:spPr>
          <a:xfrm>
            <a:off x="6501527" y="6400443"/>
            <a:ext cx="593169" cy="22860"/>
          </a:xfrm>
          <a:prstGeom prst="roundRect">
            <a:avLst>
              <a:gd name="adj" fmla="val 111212"/>
            </a:avLst>
          </a:prstGeom>
          <a:solidFill>
            <a:srgbClr val="D6D0D0"/>
          </a:solidFill>
          <a:ln/>
        </p:spPr>
        <p:txBody>
          <a:bodyPr/>
          <a:lstStyle/>
          <a:p>
            <a:endParaRPr lang="en-IN"/>
          </a:p>
        </p:txBody>
      </p:sp>
      <p:sp>
        <p:nvSpPr>
          <p:cNvPr id="21" name="Shape 18"/>
          <p:cNvSpPr/>
          <p:nvPr/>
        </p:nvSpPr>
        <p:spPr>
          <a:xfrm>
            <a:off x="6143149" y="6221254"/>
            <a:ext cx="381238" cy="381238"/>
          </a:xfrm>
          <a:prstGeom prst="roundRect">
            <a:avLst>
              <a:gd name="adj" fmla="val 6669"/>
            </a:avLst>
          </a:prstGeom>
          <a:solidFill>
            <a:srgbClr val="F0EAEA"/>
          </a:solidFill>
          <a:ln/>
        </p:spPr>
        <p:txBody>
          <a:bodyPr/>
          <a:lstStyle/>
          <a:p>
            <a:endParaRPr lang="en-IN"/>
          </a:p>
        </p:txBody>
      </p:sp>
      <p:sp>
        <p:nvSpPr>
          <p:cNvPr id="22" name="Text 19"/>
          <p:cNvSpPr/>
          <p:nvPr/>
        </p:nvSpPr>
        <p:spPr>
          <a:xfrm>
            <a:off x="6248281" y="6284714"/>
            <a:ext cx="170855" cy="254198"/>
          </a:xfrm>
          <a:prstGeom prst="rect">
            <a:avLst/>
          </a:prstGeom>
          <a:noFill/>
          <a:ln/>
        </p:spPr>
        <p:txBody>
          <a:bodyPr wrap="none" lIns="0" tIns="0" rIns="0" bIns="0" rtlCol="0" anchor="t"/>
          <a:lstStyle/>
          <a:p>
            <a:pPr marL="0" indent="0" algn="ctr">
              <a:lnSpc>
                <a:spcPts val="2000"/>
              </a:lnSpc>
              <a:buNone/>
            </a:pPr>
            <a:r>
              <a:rPr lang="en-US" sz="2000" dirty="0">
                <a:solidFill>
                  <a:srgbClr val="61615C"/>
                </a:solidFill>
                <a:latin typeface="Tomorrow Semi Bold" pitchFamily="34" charset="0"/>
                <a:ea typeface="Tomorrow Semi Bold" pitchFamily="34" charset="-122"/>
                <a:cs typeface="Tomorrow Semi Bold" pitchFamily="34" charset="-120"/>
              </a:rPr>
              <a:t>4</a:t>
            </a:r>
            <a:endParaRPr lang="en-US" sz="2000" dirty="0"/>
          </a:p>
        </p:txBody>
      </p:sp>
      <p:sp>
        <p:nvSpPr>
          <p:cNvPr id="23" name="Text 20"/>
          <p:cNvSpPr/>
          <p:nvPr/>
        </p:nvSpPr>
        <p:spPr>
          <a:xfrm>
            <a:off x="7265908" y="6200061"/>
            <a:ext cx="2118479" cy="264676"/>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Remediation Plan</a:t>
            </a:r>
            <a:endParaRPr lang="en-US" sz="1650" dirty="0"/>
          </a:p>
        </p:txBody>
      </p:sp>
      <p:sp>
        <p:nvSpPr>
          <p:cNvPr id="24" name="Text 21"/>
          <p:cNvSpPr/>
          <p:nvPr/>
        </p:nvSpPr>
        <p:spPr>
          <a:xfrm>
            <a:off x="7265908" y="6566416"/>
            <a:ext cx="6771323" cy="542449"/>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Implement Redis cache, Resilience4j Circuit Breaker, and automatic failover to standby DB.</a:t>
            </a:r>
            <a:endParaRPr lang="en-US" sz="1300" dirty="0"/>
          </a:p>
        </p:txBody>
      </p:sp>
      <p:sp>
        <p:nvSpPr>
          <p:cNvPr id="25" name="Shape 22"/>
          <p:cNvSpPr/>
          <p:nvPr/>
        </p:nvSpPr>
        <p:spPr>
          <a:xfrm>
            <a:off x="6079569" y="7481530"/>
            <a:ext cx="271105" cy="271105"/>
          </a:xfrm>
          <a:prstGeom prst="roundRect">
            <a:avLst>
              <a:gd name="adj" fmla="val 33725256"/>
            </a:avLst>
          </a:prstGeom>
          <a:noFill/>
          <a:ln w="7620">
            <a:solidFill>
              <a:srgbClr val="FFFFFF"/>
            </a:solidFill>
            <a:prstDash val="solid"/>
          </a:ln>
        </p:spPr>
        <p:txBody>
          <a:bodyPr/>
          <a:lstStyle/>
          <a:p>
            <a:endParaRPr lang="en-IN"/>
          </a:p>
        </p:txBody>
      </p:sp>
      <p:pic>
        <p:nvPicPr>
          <p:cNvPr id="26" name="Picture 25">
            <a:extLst>
              <a:ext uri="{FF2B5EF4-FFF2-40B4-BE49-F238E27FC236}">
                <a16:creationId xmlns:a16="http://schemas.microsoft.com/office/drawing/2014/main" id="{FD940F52-7733-EC89-CA20-EB864F179021}"/>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D73-52B8-F153-403B-CB5AAE2CFABB}"/>
              </a:ext>
            </a:extLst>
          </p:cNvPr>
          <p:cNvSpPr/>
          <p:nvPr/>
        </p:nvSpPr>
        <p:spPr>
          <a:xfrm>
            <a:off x="5851504" y="3653135"/>
            <a:ext cx="2927404" cy="923330"/>
          </a:xfrm>
          <a:prstGeom prst="rect">
            <a:avLst/>
          </a:prstGeom>
          <a:noFill/>
        </p:spPr>
        <p:txBody>
          <a:bodyPr wrap="none" lIns="91440" tIns="45720" rIns="91440" bIns="45720" anchor="t">
            <a:spAutoFit/>
          </a:bodyPr>
          <a:lstStyle/>
          <a:p>
            <a:pPr algn="ctr"/>
            <a:r>
              <a:rPr lang="en-US" sz="5400" b="1" dirty="0">
                <a:ln w="22225">
                  <a:solidFill>
                    <a:srgbClr val="ED7D31"/>
                  </a:solidFill>
                  <a:prstDash val="solid"/>
                </a:ln>
                <a:solidFill>
                  <a:schemeClr val="accent2">
                    <a:lumMod val="40000"/>
                    <a:lumOff val="60000"/>
                  </a:schemeClr>
                </a:solidFill>
                <a:ea typeface="Calibri"/>
                <a:cs typeface="Calibri"/>
              </a:rPr>
              <a:t>Appendix</a:t>
            </a:r>
            <a:endParaRPr lang="en-US" sz="5400" b="1" cap="none" spc="0" dirty="0">
              <a:ln w="22225">
                <a:solidFill>
                  <a:srgbClr val="ED7D31"/>
                </a:solidFill>
                <a:prstDash val="solid"/>
              </a:ln>
              <a:solidFill>
                <a:schemeClr val="accent2">
                  <a:lumMod val="40000"/>
                  <a:lumOff val="60000"/>
                </a:schemeClr>
              </a:solidFill>
              <a:effectLst/>
              <a:ea typeface="Calibri"/>
              <a:cs typeface="Calibri"/>
            </a:endParaRPr>
          </a:p>
        </p:txBody>
      </p:sp>
    </p:spTree>
    <p:extLst>
      <p:ext uri="{BB962C8B-B14F-4D97-AF65-F5344CB8AC3E}">
        <p14:creationId xmlns:p14="http://schemas.microsoft.com/office/powerpoint/2010/main" val="251259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4A06FE27-6AC5-A498-4EC0-0D3842582478}"/>
              </a:ext>
            </a:extLst>
          </p:cNvPr>
          <p:cNvPicPr>
            <a:picLocks noChangeAspect="1"/>
          </p:cNvPicPr>
          <p:nvPr/>
        </p:nvPicPr>
        <p:blipFill>
          <a:blip r:embed="rId2"/>
          <a:stretch>
            <a:fillRect/>
          </a:stretch>
        </p:blipFill>
        <p:spPr>
          <a:xfrm>
            <a:off x="0" y="0"/>
            <a:ext cx="2520176" cy="8231743"/>
          </a:xfrm>
          <a:prstGeom prst="rect">
            <a:avLst/>
          </a:prstGeom>
        </p:spPr>
      </p:pic>
      <p:sp>
        <p:nvSpPr>
          <p:cNvPr id="5" name="Text 0">
            <a:extLst>
              <a:ext uri="{FF2B5EF4-FFF2-40B4-BE49-F238E27FC236}">
                <a16:creationId xmlns:a16="http://schemas.microsoft.com/office/drawing/2014/main" id="{30410B30-6C79-8E49-AF35-219A3FD1C64A}"/>
              </a:ext>
            </a:extLst>
          </p:cNvPr>
          <p:cNvSpPr/>
          <p:nvPr/>
        </p:nvSpPr>
        <p:spPr>
          <a:xfrm>
            <a:off x="3044283" y="218431"/>
            <a:ext cx="10868051" cy="1282303"/>
          </a:xfrm>
          <a:prstGeom prst="rect">
            <a:avLst/>
          </a:prstGeom>
          <a:noFill/>
          <a:ln/>
        </p:spPr>
        <p:txBody>
          <a:bodyPr wrap="square" lIns="0" tIns="0" rIns="0" bIns="0" rtlCol="0" anchor="t"/>
          <a:lstStyle/>
          <a:p>
            <a:pPr marL="0" indent="0">
              <a:lnSpc>
                <a:spcPts val="5000"/>
              </a:lnSpc>
              <a:buNone/>
            </a:pPr>
            <a:r>
              <a:rPr lang="en-US" sz="4000" dirty="0">
                <a:solidFill>
                  <a:srgbClr val="312F2B"/>
                </a:solidFill>
                <a:latin typeface="Gelasio" pitchFamily="34" charset="0"/>
                <a:ea typeface="Gelasio" pitchFamily="34" charset="-122"/>
                <a:cs typeface="Gelasio" pitchFamily="34" charset="-120"/>
              </a:rPr>
              <a:t>Chaos Engineering: A Strategic Approach</a:t>
            </a:r>
            <a:endParaRPr lang="en-US" sz="4000" dirty="0"/>
          </a:p>
        </p:txBody>
      </p:sp>
      <p:pic>
        <p:nvPicPr>
          <p:cNvPr id="7" name="Image 1" descr="preencoded.png">
            <a:extLst>
              <a:ext uri="{FF2B5EF4-FFF2-40B4-BE49-F238E27FC236}">
                <a16:creationId xmlns:a16="http://schemas.microsoft.com/office/drawing/2014/main" id="{A4726CD7-2AE4-EBF2-8DE8-C4245A9F33A2}"/>
              </a:ext>
            </a:extLst>
          </p:cNvPr>
          <p:cNvPicPr>
            <a:picLocks noChangeAspect="1"/>
          </p:cNvPicPr>
          <p:nvPr/>
        </p:nvPicPr>
        <p:blipFill>
          <a:blip r:embed="rId3"/>
          <a:stretch>
            <a:fillRect/>
          </a:stretch>
        </p:blipFill>
        <p:spPr>
          <a:xfrm>
            <a:off x="3044283" y="1207136"/>
            <a:ext cx="1025843" cy="1641277"/>
          </a:xfrm>
          <a:prstGeom prst="rect">
            <a:avLst/>
          </a:prstGeom>
        </p:spPr>
      </p:pic>
      <p:sp>
        <p:nvSpPr>
          <p:cNvPr id="9" name="Text 1">
            <a:extLst>
              <a:ext uri="{FF2B5EF4-FFF2-40B4-BE49-F238E27FC236}">
                <a16:creationId xmlns:a16="http://schemas.microsoft.com/office/drawing/2014/main" id="{C5CFD00E-8F85-4E90-5041-49CCAC214663}"/>
              </a:ext>
            </a:extLst>
          </p:cNvPr>
          <p:cNvSpPr/>
          <p:nvPr/>
        </p:nvSpPr>
        <p:spPr>
          <a:xfrm>
            <a:off x="4377783" y="1412280"/>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Plan the Experiment</a:t>
            </a:r>
            <a:endParaRPr lang="en-US" sz="2000" dirty="0"/>
          </a:p>
        </p:txBody>
      </p:sp>
      <p:sp>
        <p:nvSpPr>
          <p:cNvPr id="11" name="Text 2">
            <a:extLst>
              <a:ext uri="{FF2B5EF4-FFF2-40B4-BE49-F238E27FC236}">
                <a16:creationId xmlns:a16="http://schemas.microsoft.com/office/drawing/2014/main" id="{911A4ECC-66B5-6BCC-C7F8-9411D9FF06EB}"/>
              </a:ext>
            </a:extLst>
          </p:cNvPr>
          <p:cNvSpPr/>
          <p:nvPr/>
        </p:nvSpPr>
        <p:spPr>
          <a:xfrm>
            <a:off x="4377783" y="1855788"/>
            <a:ext cx="6374368" cy="328136"/>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Create hypothesis, identify potential failure points</a:t>
            </a:r>
            <a:endParaRPr lang="en-US" sz="1600" dirty="0"/>
          </a:p>
        </p:txBody>
      </p:sp>
      <p:pic>
        <p:nvPicPr>
          <p:cNvPr id="13" name="Image 2" descr="preencoded.png">
            <a:extLst>
              <a:ext uri="{FF2B5EF4-FFF2-40B4-BE49-F238E27FC236}">
                <a16:creationId xmlns:a16="http://schemas.microsoft.com/office/drawing/2014/main" id="{7B97E5C4-085D-C648-4D93-D2677CFD6DFC}"/>
              </a:ext>
            </a:extLst>
          </p:cNvPr>
          <p:cNvPicPr>
            <a:picLocks noChangeAspect="1"/>
          </p:cNvPicPr>
          <p:nvPr/>
        </p:nvPicPr>
        <p:blipFill>
          <a:blip r:embed="rId4"/>
          <a:stretch>
            <a:fillRect/>
          </a:stretch>
        </p:blipFill>
        <p:spPr>
          <a:xfrm>
            <a:off x="3044283" y="2848412"/>
            <a:ext cx="1025843" cy="1641277"/>
          </a:xfrm>
          <a:prstGeom prst="rect">
            <a:avLst/>
          </a:prstGeom>
        </p:spPr>
      </p:pic>
      <p:sp>
        <p:nvSpPr>
          <p:cNvPr id="15" name="Text 3">
            <a:extLst>
              <a:ext uri="{FF2B5EF4-FFF2-40B4-BE49-F238E27FC236}">
                <a16:creationId xmlns:a16="http://schemas.microsoft.com/office/drawing/2014/main" id="{D630838E-F843-40C2-61D0-8F30DB67A01C}"/>
              </a:ext>
            </a:extLst>
          </p:cNvPr>
          <p:cNvSpPr/>
          <p:nvPr/>
        </p:nvSpPr>
        <p:spPr>
          <a:xfrm>
            <a:off x="4377783" y="3053557"/>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Contain Blast Radius</a:t>
            </a:r>
            <a:endParaRPr lang="en-US" sz="2000" dirty="0"/>
          </a:p>
        </p:txBody>
      </p:sp>
      <p:sp>
        <p:nvSpPr>
          <p:cNvPr id="17" name="Text 4">
            <a:extLst>
              <a:ext uri="{FF2B5EF4-FFF2-40B4-BE49-F238E27FC236}">
                <a16:creationId xmlns:a16="http://schemas.microsoft.com/office/drawing/2014/main" id="{7223EC1A-006B-A1C2-B1A9-6110F2ACB948}"/>
              </a:ext>
            </a:extLst>
          </p:cNvPr>
          <p:cNvSpPr/>
          <p:nvPr/>
        </p:nvSpPr>
        <p:spPr>
          <a:xfrm>
            <a:off x="4377783" y="3497065"/>
            <a:ext cx="6374368" cy="328136"/>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Execute smallest test, gain valuable insights</a:t>
            </a:r>
            <a:endParaRPr lang="en-US" sz="1600" dirty="0"/>
          </a:p>
        </p:txBody>
      </p:sp>
      <p:pic>
        <p:nvPicPr>
          <p:cNvPr id="19" name="Image 3" descr="preencoded.png">
            <a:extLst>
              <a:ext uri="{FF2B5EF4-FFF2-40B4-BE49-F238E27FC236}">
                <a16:creationId xmlns:a16="http://schemas.microsoft.com/office/drawing/2014/main" id="{6E260583-59FE-E11C-D364-C2B53F2D84C9}"/>
              </a:ext>
            </a:extLst>
          </p:cNvPr>
          <p:cNvPicPr>
            <a:picLocks noChangeAspect="1"/>
          </p:cNvPicPr>
          <p:nvPr/>
        </p:nvPicPr>
        <p:blipFill>
          <a:blip r:embed="rId5"/>
          <a:stretch>
            <a:fillRect/>
          </a:stretch>
        </p:blipFill>
        <p:spPr>
          <a:xfrm>
            <a:off x="3044283" y="4489689"/>
            <a:ext cx="1025843" cy="1641277"/>
          </a:xfrm>
          <a:prstGeom prst="rect">
            <a:avLst/>
          </a:prstGeom>
        </p:spPr>
      </p:pic>
      <p:sp>
        <p:nvSpPr>
          <p:cNvPr id="21" name="Text 5">
            <a:extLst>
              <a:ext uri="{FF2B5EF4-FFF2-40B4-BE49-F238E27FC236}">
                <a16:creationId xmlns:a16="http://schemas.microsoft.com/office/drawing/2014/main" id="{D3536E89-5EA0-9371-FE06-051AB4B4DD34}"/>
              </a:ext>
            </a:extLst>
          </p:cNvPr>
          <p:cNvSpPr/>
          <p:nvPr/>
        </p:nvSpPr>
        <p:spPr>
          <a:xfrm>
            <a:off x="4377783" y="4694834"/>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Scale or Squash</a:t>
            </a:r>
            <a:endParaRPr lang="en-US" sz="2000" dirty="0"/>
          </a:p>
        </p:txBody>
      </p:sp>
      <p:sp>
        <p:nvSpPr>
          <p:cNvPr id="23" name="Text 6">
            <a:extLst>
              <a:ext uri="{FF2B5EF4-FFF2-40B4-BE49-F238E27FC236}">
                <a16:creationId xmlns:a16="http://schemas.microsoft.com/office/drawing/2014/main" id="{C4434BAA-D4E3-8BC0-DCCD-788CD934C7B6}"/>
              </a:ext>
            </a:extLst>
          </p:cNvPr>
          <p:cNvSpPr/>
          <p:nvPr/>
        </p:nvSpPr>
        <p:spPr>
          <a:xfrm>
            <a:off x="4377783" y="5115181"/>
            <a:ext cx="6374368" cy="328136"/>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Resolve issues or increase scope gradually</a:t>
            </a:r>
            <a:endParaRPr lang="en-US" sz="1600" dirty="0"/>
          </a:p>
        </p:txBody>
      </p:sp>
      <p:sp>
        <p:nvSpPr>
          <p:cNvPr id="25" name="Shape 7">
            <a:extLst>
              <a:ext uri="{FF2B5EF4-FFF2-40B4-BE49-F238E27FC236}">
                <a16:creationId xmlns:a16="http://schemas.microsoft.com/office/drawing/2014/main" id="{D87B3AD6-74A0-56EF-8F61-90424B1AB145}"/>
              </a:ext>
            </a:extLst>
          </p:cNvPr>
          <p:cNvSpPr/>
          <p:nvPr/>
        </p:nvSpPr>
        <p:spPr>
          <a:xfrm>
            <a:off x="6204466" y="7324011"/>
            <a:ext cx="328255" cy="328255"/>
          </a:xfrm>
          <a:prstGeom prst="roundRect">
            <a:avLst>
              <a:gd name="adj" fmla="val 27853606"/>
            </a:avLst>
          </a:prstGeom>
          <a:noFill/>
          <a:ln w="7620">
            <a:solidFill>
              <a:srgbClr val="FFFFFF"/>
            </a:solidFill>
            <a:prstDash val="solid"/>
          </a:ln>
        </p:spPr>
        <p:txBody>
          <a:bodyPr/>
          <a:lstStyle/>
          <a:p>
            <a:endParaRPr lang="en-IN"/>
          </a:p>
        </p:txBody>
      </p:sp>
      <p:pic>
        <p:nvPicPr>
          <p:cNvPr id="27" name="Picture 26" descr="A diagram of a problem&#10;&#10;Description automatically generated">
            <a:extLst>
              <a:ext uri="{FF2B5EF4-FFF2-40B4-BE49-F238E27FC236}">
                <a16:creationId xmlns:a16="http://schemas.microsoft.com/office/drawing/2014/main" id="{E2316A4B-B070-8257-1D55-D2616496530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0126" y="5743462"/>
            <a:ext cx="8534376" cy="2298592"/>
          </a:xfrm>
          <a:prstGeom prst="rect">
            <a:avLst/>
          </a:prstGeom>
          <a:noFill/>
          <a:ln>
            <a:noFill/>
          </a:ln>
        </p:spPr>
      </p:pic>
      <p:pic>
        <p:nvPicPr>
          <p:cNvPr id="29" name="Picture 28">
            <a:extLst>
              <a:ext uri="{FF2B5EF4-FFF2-40B4-BE49-F238E27FC236}">
                <a16:creationId xmlns:a16="http://schemas.microsoft.com/office/drawing/2014/main" id="{51459B6A-414B-70F2-188A-27589DB31C19}"/>
              </a:ext>
            </a:extLst>
          </p:cNvPr>
          <p:cNvPicPr>
            <a:picLocks noChangeAspect="1"/>
          </p:cNvPicPr>
          <p:nvPr/>
        </p:nvPicPr>
        <p:blipFill>
          <a:blip r:embed="rId7"/>
          <a:stretch>
            <a:fillRect/>
          </a:stretch>
        </p:blipFill>
        <p:spPr>
          <a:xfrm>
            <a:off x="14240106" y="214856"/>
            <a:ext cx="267629" cy="411737"/>
          </a:xfrm>
          <a:prstGeom prst="rect">
            <a:avLst/>
          </a:prstGeom>
        </p:spPr>
      </p:pic>
    </p:spTree>
    <p:extLst>
      <p:ext uri="{BB962C8B-B14F-4D97-AF65-F5344CB8AC3E}">
        <p14:creationId xmlns:p14="http://schemas.microsoft.com/office/powerpoint/2010/main" val="263633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9610" y="420724"/>
            <a:ext cx="5370563" cy="407194"/>
          </a:xfrm>
          <a:prstGeom prst="rect">
            <a:avLst/>
          </a:prstGeom>
          <a:noFill/>
          <a:ln/>
        </p:spPr>
        <p:txBody>
          <a:bodyPr wrap="none" lIns="0" tIns="0" rIns="0" bIns="0" rtlCol="0" anchor="t"/>
          <a:lstStyle/>
          <a:p>
            <a:pPr marL="0" indent="0">
              <a:lnSpc>
                <a:spcPts val="5550"/>
              </a:lnSpc>
              <a:buNone/>
            </a:pPr>
            <a:r>
              <a:rPr lang="en-US" sz="2800" dirty="0">
                <a:solidFill>
                  <a:srgbClr val="152D47"/>
                </a:solidFill>
                <a:latin typeface="Crimson Pro Semi Bold" pitchFamily="34" charset="0"/>
                <a:ea typeface="Crimson Pro Semi Bold" pitchFamily="34" charset="-122"/>
                <a:cs typeface="Crimson Pro Semi Bold" pitchFamily="34" charset="-120"/>
              </a:rPr>
              <a:t>  Architecture - Key Components</a:t>
            </a:r>
            <a:endParaRPr lang="en-US" sz="2800" dirty="0"/>
          </a:p>
        </p:txBody>
      </p:sp>
      <p:pic>
        <p:nvPicPr>
          <p:cNvPr id="3" name="Image 0" descr="preencoded.png"/>
          <p:cNvPicPr>
            <a:picLocks noChangeAspect="1"/>
          </p:cNvPicPr>
          <p:nvPr/>
        </p:nvPicPr>
        <p:blipFill>
          <a:blip r:embed="rId3"/>
          <a:stretch>
            <a:fillRect/>
          </a:stretch>
        </p:blipFill>
        <p:spPr>
          <a:xfrm>
            <a:off x="207077" y="537154"/>
            <a:ext cx="6662601" cy="7491724"/>
          </a:xfrm>
          <a:prstGeom prst="rect">
            <a:avLst/>
          </a:prstGeom>
        </p:spPr>
      </p:pic>
      <p:sp>
        <p:nvSpPr>
          <p:cNvPr id="4" name="Text 1"/>
          <p:cNvSpPr/>
          <p:nvPr/>
        </p:nvSpPr>
        <p:spPr>
          <a:xfrm>
            <a:off x="7095647" y="1573488"/>
            <a:ext cx="7136498" cy="4246245"/>
          </a:xfrm>
          <a:prstGeom prst="rect">
            <a:avLst/>
          </a:prstGeom>
          <a:noFill/>
          <a:ln/>
        </p:spPr>
        <p:txBody>
          <a:bodyPr wrap="square" lIns="0" tIns="0" rIns="0" bIns="0" rtlCol="0" anchor="t"/>
          <a:lstStyle/>
          <a:p>
            <a:pPr marL="0" indent="0">
              <a:lnSpc>
                <a:spcPts val="1600"/>
              </a:lnSpc>
              <a:buNone/>
            </a:pPr>
            <a:r>
              <a:rPr lang="en-US" b="1" dirty="0">
                <a:solidFill>
                  <a:srgbClr val="4C4C4D"/>
                </a:solidFill>
                <a:latin typeface="Heebo" pitchFamily="2" charset="-79"/>
                <a:ea typeface="Heebo" pitchFamily="34" charset="-122"/>
                <a:cs typeface="Heebo" pitchFamily="2" charset="-79"/>
              </a:rPr>
              <a:t>Chaos Daemon </a:t>
            </a:r>
            <a:r>
              <a:rPr lang="en-US" dirty="0">
                <a:solidFill>
                  <a:srgbClr val="4C4C4D"/>
                </a:solidFill>
                <a:latin typeface="Heebo" pitchFamily="2" charset="-79"/>
                <a:ea typeface="Heebo" pitchFamily="34" charset="-122"/>
                <a:cs typeface="Heebo" pitchFamily="2" charset="-79"/>
              </a:rPr>
              <a:t>is the core execution engine that runs as a privileged DaemonSet pod on each Kubernetes node in the cluster. It directly interfaces with low-level components including container runtimes (Docker, containerd), the Linux kernel, and iptables to inject various types of faults at the infrastructure level.</a:t>
            </a:r>
          </a:p>
          <a:p>
            <a:pPr marL="0" indent="0">
              <a:lnSpc>
                <a:spcPts val="1600"/>
              </a:lnSpc>
              <a:buNone/>
            </a:pPr>
            <a:endParaRPr lang="en-US" dirty="0">
              <a:solidFill>
                <a:srgbClr val="4C4C4D"/>
              </a:solidFill>
              <a:latin typeface="Heebo" pitchFamily="2" charset="-79"/>
              <a:cs typeface="Heebo" pitchFamily="2" charset="-79"/>
            </a:endParaRPr>
          </a:p>
          <a:p>
            <a:pPr>
              <a:lnSpc>
                <a:spcPts val="1600"/>
              </a:lnSpc>
            </a:pPr>
            <a:r>
              <a:rPr lang="en-US" dirty="0">
                <a:solidFill>
                  <a:srgbClr val="4C4C4D"/>
                </a:solidFill>
                <a:latin typeface="Heebo" pitchFamily="2" charset="-79"/>
                <a:ea typeface="Heebo" pitchFamily="34" charset="-122"/>
                <a:cs typeface="Heebo" pitchFamily="2" charset="-79"/>
              </a:rPr>
              <a:t>The daemon implements specific chaos operations through specialized modules:</a:t>
            </a:r>
            <a:endParaRPr lang="en-US" dirty="0">
              <a:latin typeface="Heebo" pitchFamily="2" charset="-79"/>
              <a:cs typeface="Heebo" pitchFamily="2" charset="-79"/>
            </a:endParaRPr>
          </a:p>
          <a:p>
            <a:pPr marL="0" indent="0">
              <a:lnSpc>
                <a:spcPts val="1600"/>
              </a:lnSpc>
              <a:buNone/>
            </a:pPr>
            <a:endParaRPr lang="en-US" dirty="0">
              <a:solidFill>
                <a:srgbClr val="4C4C4D"/>
              </a:solidFill>
              <a:latin typeface="Heebo" pitchFamily="2" charset="-79"/>
              <a:cs typeface="Heebo" pitchFamily="2" charset="-79"/>
            </a:endParaRPr>
          </a:p>
          <a:p>
            <a:pPr>
              <a:lnSpc>
                <a:spcPts val="1600"/>
              </a:lnSpc>
            </a:pPr>
            <a:r>
              <a:rPr lang="en-US" dirty="0">
                <a:solidFill>
                  <a:srgbClr val="4C4C4D"/>
                </a:solidFill>
                <a:latin typeface="Heebo" pitchFamily="2" charset="-79"/>
                <a:ea typeface="Heebo" pitchFamily="34" charset="-122"/>
                <a:cs typeface="Heebo" pitchFamily="2" charset="-79"/>
              </a:rPr>
              <a:t>- </a:t>
            </a:r>
            <a:r>
              <a:rPr lang="en-US" b="1" dirty="0" err="1">
                <a:solidFill>
                  <a:srgbClr val="4C4C4D"/>
                </a:solidFill>
                <a:latin typeface="Heebo" pitchFamily="2" charset="-79"/>
                <a:ea typeface="Heebo" pitchFamily="34" charset="-122"/>
                <a:cs typeface="Heebo" pitchFamily="2" charset="-79"/>
              </a:rPr>
              <a:t>NetworkChaos</a:t>
            </a:r>
            <a:r>
              <a:rPr lang="en-US" dirty="0">
                <a:solidFill>
                  <a:srgbClr val="4C4C4D"/>
                </a:solidFill>
                <a:latin typeface="Heebo" pitchFamily="2" charset="-79"/>
                <a:ea typeface="Heebo" pitchFamily="34" charset="-122"/>
                <a:cs typeface="Heebo" pitchFamily="2" charset="-79"/>
              </a:rPr>
              <a:t>: Implements TCP packet delays, drops, and corruption using iptables rules</a:t>
            </a:r>
            <a:endParaRPr lang="en-US" dirty="0">
              <a:latin typeface="Heebo" pitchFamily="2" charset="-79"/>
              <a:cs typeface="Heebo" pitchFamily="2" charset="-79"/>
            </a:endParaRPr>
          </a:p>
          <a:p>
            <a:pPr marL="0" indent="0">
              <a:lnSpc>
                <a:spcPts val="1600"/>
              </a:lnSpc>
              <a:buNone/>
            </a:pPr>
            <a:endParaRPr lang="en-US" dirty="0">
              <a:solidFill>
                <a:srgbClr val="4C4C4D"/>
              </a:solidFill>
              <a:latin typeface="Heebo" pitchFamily="2" charset="-79"/>
              <a:cs typeface="Heebo" pitchFamily="2" charset="-79"/>
            </a:endParaRPr>
          </a:p>
          <a:p>
            <a:pPr>
              <a:lnSpc>
                <a:spcPts val="1600"/>
              </a:lnSpc>
            </a:pPr>
            <a:r>
              <a:rPr lang="en-US" dirty="0">
                <a:solidFill>
                  <a:srgbClr val="4C4C4D"/>
                </a:solidFill>
                <a:latin typeface="Heebo" pitchFamily="2" charset="-79"/>
                <a:ea typeface="Heebo" pitchFamily="34" charset="-122"/>
                <a:cs typeface="Heebo" pitchFamily="2" charset="-79"/>
              </a:rPr>
              <a:t>- </a:t>
            </a:r>
            <a:r>
              <a:rPr lang="en-US" b="1" dirty="0" err="1">
                <a:solidFill>
                  <a:srgbClr val="4C4C4D"/>
                </a:solidFill>
                <a:latin typeface="Heebo" pitchFamily="2" charset="-79"/>
                <a:ea typeface="Heebo" pitchFamily="34" charset="-122"/>
                <a:cs typeface="Heebo" pitchFamily="2" charset="-79"/>
              </a:rPr>
              <a:t>PodChaos</a:t>
            </a:r>
            <a:r>
              <a:rPr lang="en-US" dirty="0">
                <a:solidFill>
                  <a:srgbClr val="4C4C4D"/>
                </a:solidFill>
                <a:latin typeface="Heebo" pitchFamily="2" charset="-79"/>
                <a:ea typeface="Heebo" pitchFamily="34" charset="-122"/>
                <a:cs typeface="Heebo" pitchFamily="2" charset="-79"/>
              </a:rPr>
              <a:t>: Forces pod failures, restarts, and kills using container runtime APIs</a:t>
            </a:r>
          </a:p>
          <a:p>
            <a:pPr>
              <a:lnSpc>
                <a:spcPts val="1600"/>
              </a:lnSpc>
            </a:pPr>
            <a:endParaRPr lang="en-US" dirty="0">
              <a:latin typeface="Heebo" pitchFamily="2" charset="-79"/>
              <a:cs typeface="Heebo" pitchFamily="2" charset="-79"/>
            </a:endParaRPr>
          </a:p>
          <a:p>
            <a:pPr>
              <a:lnSpc>
                <a:spcPts val="1600"/>
              </a:lnSpc>
            </a:pPr>
            <a:r>
              <a:rPr lang="en-US" dirty="0">
                <a:solidFill>
                  <a:srgbClr val="4C4C4D"/>
                </a:solidFill>
                <a:latin typeface="Heebo" pitchFamily="2" charset="-79"/>
                <a:ea typeface="Heebo" pitchFamily="34" charset="-122"/>
                <a:cs typeface="Heebo" pitchFamily="2" charset="-79"/>
              </a:rPr>
              <a:t>- </a:t>
            </a:r>
            <a:r>
              <a:rPr lang="en-US" b="1" dirty="0" err="1">
                <a:solidFill>
                  <a:srgbClr val="4C4C4D"/>
                </a:solidFill>
                <a:latin typeface="Heebo" pitchFamily="2" charset="-79"/>
                <a:ea typeface="Heebo" pitchFamily="34" charset="-122"/>
                <a:cs typeface="Heebo" pitchFamily="2" charset="-79"/>
              </a:rPr>
              <a:t>StressChaos</a:t>
            </a:r>
            <a:r>
              <a:rPr lang="en-US" dirty="0">
                <a:solidFill>
                  <a:srgbClr val="4C4C4D"/>
                </a:solidFill>
                <a:latin typeface="Heebo" pitchFamily="2" charset="-79"/>
                <a:ea typeface="Heebo" pitchFamily="34" charset="-122"/>
                <a:cs typeface="Heebo" pitchFamily="2" charset="-79"/>
              </a:rPr>
              <a:t>: Injects CPU/memory pressure using system stress testing tools</a:t>
            </a:r>
            <a:endParaRPr lang="en-US" dirty="0">
              <a:latin typeface="Heebo" pitchFamily="2" charset="-79"/>
              <a:cs typeface="Heebo" pitchFamily="2" charset="-79"/>
            </a:endParaRPr>
          </a:p>
          <a:p>
            <a:pPr marL="0" indent="0">
              <a:lnSpc>
                <a:spcPts val="1600"/>
              </a:lnSpc>
              <a:buNone/>
            </a:pPr>
            <a:endParaRPr lang="en-US" dirty="0">
              <a:latin typeface="Heebo" pitchFamily="2" charset="-79"/>
              <a:cs typeface="Heebo" pitchFamily="2" charset="-79"/>
            </a:endParaRPr>
          </a:p>
          <a:p>
            <a:pPr>
              <a:lnSpc>
                <a:spcPts val="1600"/>
              </a:lnSpc>
            </a:pPr>
            <a:r>
              <a:rPr lang="en-US" dirty="0">
                <a:solidFill>
                  <a:srgbClr val="4C4C4D"/>
                </a:solidFill>
                <a:latin typeface="Heebo" pitchFamily="2" charset="-79"/>
                <a:ea typeface="Heebo" pitchFamily="34" charset="-122"/>
                <a:cs typeface="Heebo" pitchFamily="2" charset="-79"/>
              </a:rPr>
              <a:t>- </a:t>
            </a:r>
            <a:r>
              <a:rPr lang="en-US" b="1" dirty="0" err="1">
                <a:solidFill>
                  <a:srgbClr val="4C4C4D"/>
                </a:solidFill>
                <a:latin typeface="Heebo" pitchFamily="2" charset="-79"/>
                <a:ea typeface="Heebo" pitchFamily="34" charset="-122"/>
                <a:cs typeface="Heebo" pitchFamily="2" charset="-79"/>
              </a:rPr>
              <a:t>IOChaos</a:t>
            </a:r>
            <a:r>
              <a:rPr lang="en-US" dirty="0">
                <a:solidFill>
                  <a:srgbClr val="4C4C4D"/>
                </a:solidFill>
                <a:latin typeface="Heebo" pitchFamily="2" charset="-79"/>
                <a:ea typeface="Heebo" pitchFamily="34" charset="-122"/>
                <a:cs typeface="Heebo" pitchFamily="2" charset="-79"/>
              </a:rPr>
              <a:t>: Simulates disk read/write latency using IO control mechanisms</a:t>
            </a:r>
            <a:endParaRPr lang="en-US" dirty="0">
              <a:latin typeface="Heebo" pitchFamily="2" charset="-79"/>
              <a:cs typeface="Heebo" pitchFamily="2" charset="-79"/>
            </a:endParaRPr>
          </a:p>
          <a:p>
            <a:pPr marL="0" indent="0">
              <a:lnSpc>
                <a:spcPts val="1600"/>
              </a:lnSpc>
              <a:buNone/>
            </a:pPr>
            <a:endParaRPr lang="en-US" dirty="0">
              <a:latin typeface="Heebo" pitchFamily="2" charset="-79"/>
              <a:cs typeface="Heebo" pitchFamily="2" charset="-79"/>
            </a:endParaRPr>
          </a:p>
        </p:txBody>
      </p:sp>
      <p:sp>
        <p:nvSpPr>
          <p:cNvPr id="10" name="Text 7"/>
          <p:cNvSpPr/>
          <p:nvPr/>
        </p:nvSpPr>
        <p:spPr>
          <a:xfrm>
            <a:off x="7215122" y="6342682"/>
            <a:ext cx="7208201" cy="1243573"/>
          </a:xfrm>
          <a:prstGeom prst="rect">
            <a:avLst/>
          </a:prstGeom>
          <a:noFill/>
          <a:ln/>
        </p:spPr>
        <p:txBody>
          <a:bodyPr wrap="square" lIns="0" tIns="0" rIns="0" bIns="0" rtlCol="0" anchor="t"/>
          <a:lstStyle/>
          <a:p>
            <a:pPr marL="0" indent="0">
              <a:lnSpc>
                <a:spcPts val="1600"/>
              </a:lnSpc>
              <a:buNone/>
            </a:pPr>
            <a:r>
              <a:rPr lang="en-US" b="1" dirty="0">
                <a:solidFill>
                  <a:srgbClr val="4C4C4D"/>
                </a:solidFill>
                <a:latin typeface="Heebo" pitchFamily="34" charset="0"/>
                <a:ea typeface="Heebo" pitchFamily="34" charset="-122"/>
                <a:cs typeface="Heebo" pitchFamily="34" charset="-120"/>
              </a:rPr>
              <a:t>Please note </a:t>
            </a:r>
            <a:r>
              <a:rPr lang="en-US" dirty="0">
                <a:solidFill>
                  <a:srgbClr val="4C4C4D"/>
                </a:solidFill>
                <a:latin typeface="Heebo" pitchFamily="34" charset="0"/>
                <a:ea typeface="Heebo" pitchFamily="34" charset="-122"/>
                <a:cs typeface="Heebo" pitchFamily="34" charset="-120"/>
              </a:rPr>
              <a:t>: </a:t>
            </a:r>
          </a:p>
          <a:p>
            <a:pPr marL="0" indent="0">
              <a:lnSpc>
                <a:spcPts val="1600"/>
              </a:lnSpc>
              <a:buNone/>
            </a:pPr>
            <a:r>
              <a:rPr lang="en-US" dirty="0">
                <a:solidFill>
                  <a:srgbClr val="4C4C4D"/>
                </a:solidFill>
                <a:latin typeface="Heebo" pitchFamily="34" charset="0"/>
                <a:ea typeface="Heebo" pitchFamily="34" charset="-122"/>
                <a:cs typeface="Heebo" pitchFamily="34" charset="-120"/>
              </a:rPr>
              <a:t>	When a chaos experiment is initiated through Chaos Mesh CRDs, the daemon receives instructions from the Controller Manager and executes these low-level operations with precise timing and parameter control, while maintaining detailed logs and metrics for experiment analysis.</a:t>
            </a:r>
            <a:endParaRPr lang="en-US" dirty="0"/>
          </a:p>
        </p:txBody>
      </p:sp>
      <p:pic>
        <p:nvPicPr>
          <p:cNvPr id="5" name="Picture 4">
            <a:extLst>
              <a:ext uri="{FF2B5EF4-FFF2-40B4-BE49-F238E27FC236}">
                <a16:creationId xmlns:a16="http://schemas.microsoft.com/office/drawing/2014/main" id="{62674453-D2F0-D8AB-40AD-69E1F1AE9700}"/>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CE85D-6629-EE69-707D-B05BC4E73829}"/>
              </a:ext>
            </a:extLst>
          </p:cNvPr>
          <p:cNvSpPr txBox="1"/>
          <p:nvPr/>
        </p:nvSpPr>
        <p:spPr>
          <a:xfrm>
            <a:off x="670560" y="722812"/>
            <a:ext cx="2366353" cy="777136"/>
          </a:xfrm>
          <a:prstGeom prst="rect">
            <a:avLst/>
          </a:prstGeom>
          <a:noFill/>
        </p:spPr>
        <p:txBody>
          <a:bodyPr wrap="none" lIns="91440" tIns="45720" rIns="91440" bIns="45720" rtlCol="0" anchor="t">
            <a:spAutoFit/>
          </a:bodyPr>
          <a:lstStyle/>
          <a:p>
            <a:r>
              <a:rPr lang="en-US" sz="4450" b="1" dirty="0">
                <a:solidFill>
                  <a:srgbClr val="7068F4"/>
                </a:solidFill>
                <a:latin typeface="Barlow Bold" pitchFamily="34" charset="0"/>
              </a:rPr>
              <a:t>AGENDA</a:t>
            </a:r>
          </a:p>
        </p:txBody>
      </p:sp>
      <p:sp>
        <p:nvSpPr>
          <p:cNvPr id="3" name="TextBox 2">
            <a:extLst>
              <a:ext uri="{FF2B5EF4-FFF2-40B4-BE49-F238E27FC236}">
                <a16:creationId xmlns:a16="http://schemas.microsoft.com/office/drawing/2014/main" id="{312528F6-E1F4-2F1D-B747-EF19F6685931}"/>
              </a:ext>
            </a:extLst>
          </p:cNvPr>
          <p:cNvSpPr txBox="1"/>
          <p:nvPr/>
        </p:nvSpPr>
        <p:spPr>
          <a:xfrm>
            <a:off x="316688" y="1680418"/>
            <a:ext cx="1399032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Calibri" panose="020F0502020204030204"/>
                <a:cs typeface="Calibri" panose="020F0502020204030204"/>
              </a:rPr>
              <a:t>Understanding Chaos Engineering</a:t>
            </a:r>
          </a:p>
          <a:p>
            <a:pPr marL="285750" indent="-285750">
              <a:buFont typeface="Arial"/>
              <a:buChar char="•"/>
            </a:pPr>
            <a:r>
              <a:rPr lang="en-US" sz="2400" dirty="0">
                <a:ea typeface="Calibri" panose="020F0502020204030204"/>
                <a:cs typeface="Calibri" panose="020F0502020204030204"/>
              </a:rPr>
              <a:t>Why Banks Need Chaos Engineering</a:t>
            </a:r>
          </a:p>
          <a:p>
            <a:pPr marL="285750" indent="-285750">
              <a:buFont typeface="Arial"/>
              <a:buChar char="•"/>
            </a:pPr>
            <a:r>
              <a:rPr lang="en-US" sz="2400" dirty="0">
                <a:ea typeface="Calibri" panose="020F0502020204030204"/>
                <a:cs typeface="Calibri" panose="020F0502020204030204"/>
              </a:rPr>
              <a:t>Chaos Experiment Phases</a:t>
            </a:r>
          </a:p>
          <a:p>
            <a:pPr marL="285750" indent="-285750">
              <a:buFont typeface="Arial"/>
              <a:buChar char="•"/>
            </a:pPr>
            <a:r>
              <a:rPr lang="en-US" sz="2400" dirty="0">
                <a:ea typeface="Calibri" panose="020F0502020204030204"/>
                <a:cs typeface="Calibri" panose="020F0502020204030204"/>
              </a:rPr>
              <a:t>Common Use Cases Of Chaos Engineering</a:t>
            </a:r>
          </a:p>
          <a:p>
            <a:pPr marL="285750" indent="-285750">
              <a:buFont typeface="Arial"/>
              <a:buChar char="•"/>
            </a:pPr>
            <a:r>
              <a:rPr lang="en-US" sz="2400" dirty="0">
                <a:ea typeface="Calibri" panose="020F0502020204030204"/>
                <a:cs typeface="Calibri" panose="020F0502020204030204"/>
              </a:rPr>
              <a:t>Chaos Mesh</a:t>
            </a:r>
          </a:p>
          <a:p>
            <a:pPr marL="285750" indent="-285750">
              <a:buFont typeface="Arial"/>
              <a:buChar char="•"/>
            </a:pPr>
            <a:r>
              <a:rPr lang="en-US" sz="2400" dirty="0">
                <a:ea typeface="Calibri" panose="020F0502020204030204"/>
                <a:cs typeface="Calibri" panose="020F0502020204030204"/>
              </a:rPr>
              <a:t>Bank of Anthos: GKE Application Demo</a:t>
            </a:r>
          </a:p>
          <a:p>
            <a:pPr marL="285750" indent="-285750">
              <a:buFont typeface="Arial"/>
              <a:buChar char="•"/>
            </a:pPr>
            <a:r>
              <a:rPr lang="en-US" sz="2400" dirty="0">
                <a:ea typeface="Calibri" panose="020F0502020204030204"/>
                <a:cs typeface="Calibri" panose="020F0502020204030204"/>
              </a:rPr>
              <a:t>Bank Of Anthos: Cloud Native Application Architecture</a:t>
            </a:r>
          </a:p>
          <a:p>
            <a:pPr marL="285750" indent="-285750">
              <a:buFont typeface="Arial"/>
              <a:buChar char="•"/>
            </a:pPr>
            <a:r>
              <a:rPr lang="en-US" sz="2400" dirty="0">
                <a:ea typeface="Calibri" panose="020F0502020204030204"/>
                <a:cs typeface="Calibri" panose="020F0502020204030204"/>
              </a:rPr>
              <a:t>Experiment:1 – Microservice Resilience</a:t>
            </a:r>
          </a:p>
          <a:p>
            <a:pPr marL="285750" indent="-285750">
              <a:buFont typeface="Arial"/>
              <a:buChar char="•"/>
            </a:pPr>
            <a:r>
              <a:rPr lang="en-US" sz="2400" dirty="0">
                <a:ea typeface="Calibri" panose="020F0502020204030204"/>
                <a:cs typeface="Calibri" panose="020F0502020204030204"/>
              </a:rPr>
              <a:t>Experiment:2 – System Resilience Test</a:t>
            </a:r>
          </a:p>
          <a:p>
            <a:pPr marL="285750" indent="-285750">
              <a:buFont typeface="Arial"/>
              <a:buChar char="•"/>
            </a:pPr>
            <a:r>
              <a:rPr lang="en-US" sz="2400" dirty="0">
                <a:ea typeface="Calibri" panose="020F0502020204030204"/>
                <a:cs typeface="Calibri" panose="020F0502020204030204"/>
              </a:rPr>
              <a:t>Experiment:3 -  Network Partition: Critical Vulnerabilities Exposed</a:t>
            </a:r>
          </a:p>
          <a:p>
            <a:pPr marL="285750" indent="-285750">
              <a:buFont typeface="Arial"/>
              <a:buChar char="•"/>
            </a:pPr>
            <a:r>
              <a:rPr lang="en-US" sz="2400" dirty="0">
                <a:ea typeface="Calibri" panose="020F0502020204030204"/>
                <a:cs typeface="Calibri" panose="020F0502020204030204"/>
              </a:rPr>
              <a:t>Appendix</a:t>
            </a:r>
          </a:p>
          <a:p>
            <a:pPr marL="285750" indent="-285750">
              <a:buFont typeface="Arial"/>
              <a:buChar char="•"/>
            </a:pPr>
            <a:r>
              <a:rPr lang="en-US" sz="2400" dirty="0">
                <a:ea typeface="Calibri" panose="020F0502020204030204"/>
                <a:cs typeface="Calibri" panose="020F0502020204030204"/>
              </a:rPr>
              <a:t>Chaos Engineering: A Strategic Approach</a:t>
            </a:r>
          </a:p>
          <a:p>
            <a:pPr marL="285750" indent="-285750">
              <a:buFont typeface="Arial"/>
              <a:buChar char="•"/>
            </a:pPr>
            <a:r>
              <a:rPr lang="en-US" sz="2400" dirty="0">
                <a:ea typeface="Calibri" panose="020F0502020204030204"/>
                <a:cs typeface="Calibri" panose="020F0502020204030204"/>
              </a:rPr>
              <a:t>Chaos Work-Flow</a:t>
            </a:r>
          </a:p>
          <a:p>
            <a:pPr marL="285750" indent="-285750">
              <a:buFont typeface="Arial"/>
              <a:buChar char="•"/>
            </a:pPr>
            <a:r>
              <a:rPr lang="en-US" sz="2400" dirty="0">
                <a:ea typeface="Calibri" panose="020F0502020204030204"/>
                <a:cs typeface="Calibri" panose="020F0502020204030204"/>
              </a:rPr>
              <a:t>Chaos Mesh Architecture Key Components</a:t>
            </a:r>
          </a:p>
          <a:p>
            <a:pPr marL="285750" indent="-285750">
              <a:buFont typeface="Arial"/>
              <a:buChar char="•"/>
            </a:pPr>
            <a:r>
              <a:rPr lang="en-US" sz="2400" dirty="0">
                <a:ea typeface="Calibri" panose="020F0502020204030204"/>
                <a:cs typeface="Calibri" panose="020F0502020204030204"/>
              </a:rPr>
              <a:t>How Chaos Mesh Works: A Three Step Process</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926360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0044" y="364509"/>
            <a:ext cx="3521732" cy="583345"/>
          </a:xfrm>
          <a:prstGeom prst="rect">
            <a:avLst/>
          </a:prstGeom>
          <a:noFill/>
          <a:ln/>
        </p:spPr>
        <p:txBody>
          <a:bodyPr wrap="none" lIns="0" tIns="0" rIns="0" bIns="0" rtlCol="0" anchor="t"/>
          <a:lstStyle/>
          <a:p>
            <a:pPr marL="0" indent="0">
              <a:lnSpc>
                <a:spcPts val="5550"/>
              </a:lnSpc>
              <a:buNone/>
            </a:pPr>
            <a:r>
              <a:rPr lang="en-US" sz="3600" dirty="0"/>
              <a:t>In Continuation-</a:t>
            </a:r>
          </a:p>
        </p:txBody>
      </p:sp>
      <p:sp>
        <p:nvSpPr>
          <p:cNvPr id="3" name="Text 1"/>
          <p:cNvSpPr/>
          <p:nvPr/>
        </p:nvSpPr>
        <p:spPr>
          <a:xfrm>
            <a:off x="370044" y="1604973"/>
            <a:ext cx="5919244" cy="1517367"/>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Chaos Dashboard:</a:t>
            </a:r>
            <a:r>
              <a:rPr lang="en-US" sz="1750" dirty="0">
                <a:solidFill>
                  <a:srgbClr val="4C4C4D"/>
                </a:solidFill>
                <a:latin typeface="Heebo" pitchFamily="34" charset="0"/>
                <a:ea typeface="Heebo" pitchFamily="34" charset="-122"/>
                <a:cs typeface="Heebo" pitchFamily="34" charset="-120"/>
              </a:rPr>
              <a:t> The web-based user interface that provides visualization and management of chaos experiments. It enables users to create, monitor, and analyze chaos engineering tests through an interactive graphical interface, making it easier to track experiment progress and results</a:t>
            </a:r>
            <a:endParaRPr lang="en-US" sz="1750" dirty="0"/>
          </a:p>
        </p:txBody>
      </p:sp>
      <p:sp>
        <p:nvSpPr>
          <p:cNvPr id="4" name="Text 2"/>
          <p:cNvSpPr/>
          <p:nvPr/>
        </p:nvSpPr>
        <p:spPr>
          <a:xfrm>
            <a:off x="7616283" y="1423680"/>
            <a:ext cx="6522627" cy="28397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Chaos Controller Manager:</a:t>
            </a:r>
            <a:r>
              <a:rPr lang="en-US" sz="1750" dirty="0">
                <a:solidFill>
                  <a:srgbClr val="4C4C4D"/>
                </a:solidFill>
                <a:latin typeface="Heebo" pitchFamily="34" charset="0"/>
                <a:ea typeface="Heebo" pitchFamily="34" charset="-122"/>
                <a:cs typeface="Heebo" pitchFamily="34" charset="-120"/>
              </a:rPr>
              <a:t> The central control plane component that manages the lifecycle of chaos experiments. It watches for new chaos custom resources, schedules experiments, and coordinates with Chaos Daemon to execute fault injections. The controller manager ensures proper orchestration and maintains the desired state of chaos experiments across the cluster</a:t>
            </a:r>
            <a:endParaRPr lang="en-US" sz="1750" dirty="0"/>
          </a:p>
        </p:txBody>
      </p:sp>
      <p:pic>
        <p:nvPicPr>
          <p:cNvPr id="6" name="Picture 5">
            <a:extLst>
              <a:ext uri="{FF2B5EF4-FFF2-40B4-BE49-F238E27FC236}">
                <a16:creationId xmlns:a16="http://schemas.microsoft.com/office/drawing/2014/main" id="{0832E606-83A4-82B7-41EB-0D9A1B4E815A}"/>
              </a:ext>
            </a:extLst>
          </p:cNvPr>
          <p:cNvPicPr>
            <a:picLocks noChangeAspect="1"/>
          </p:cNvPicPr>
          <p:nvPr/>
        </p:nvPicPr>
        <p:blipFill>
          <a:blip r:embed="rId3"/>
          <a:stretch>
            <a:fillRect/>
          </a:stretch>
        </p:blipFill>
        <p:spPr>
          <a:xfrm>
            <a:off x="866333" y="4441183"/>
            <a:ext cx="5174301" cy="3017129"/>
          </a:xfrm>
          <a:prstGeom prst="rect">
            <a:avLst/>
          </a:prstGeom>
        </p:spPr>
      </p:pic>
      <p:pic>
        <p:nvPicPr>
          <p:cNvPr id="5" name="Picture 4">
            <a:extLst>
              <a:ext uri="{FF2B5EF4-FFF2-40B4-BE49-F238E27FC236}">
                <a16:creationId xmlns:a16="http://schemas.microsoft.com/office/drawing/2014/main" id="{7BC46B1C-E119-0822-43CA-D85CF159338D}"/>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04466" y="564118"/>
            <a:ext cx="7707868" cy="1282303"/>
          </a:xfrm>
          <a:prstGeom prst="rect">
            <a:avLst/>
          </a:prstGeom>
          <a:noFill/>
          <a:ln/>
        </p:spPr>
        <p:txBody>
          <a:bodyPr wrap="square" lIns="0" tIns="0" rIns="0" bIns="0" rtlCol="0" anchor="t"/>
          <a:lstStyle/>
          <a:p>
            <a:pPr marL="0" indent="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How Chaos Mesh Works: A Three-Step Process</a:t>
            </a:r>
            <a:endParaRPr lang="en-US" sz="4000" dirty="0"/>
          </a:p>
        </p:txBody>
      </p:sp>
      <p:pic>
        <p:nvPicPr>
          <p:cNvPr id="4" name="Image 1" descr="preencoded.png"/>
          <p:cNvPicPr>
            <a:picLocks noChangeAspect="1"/>
          </p:cNvPicPr>
          <p:nvPr/>
        </p:nvPicPr>
        <p:blipFill>
          <a:blip r:embed="rId3"/>
          <a:stretch>
            <a:fillRect/>
          </a:stretch>
        </p:blipFill>
        <p:spPr>
          <a:xfrm>
            <a:off x="6204466" y="2154079"/>
            <a:ext cx="1025843" cy="1641277"/>
          </a:xfrm>
          <a:prstGeom prst="rect">
            <a:avLst/>
          </a:prstGeom>
        </p:spPr>
      </p:pic>
      <p:sp>
        <p:nvSpPr>
          <p:cNvPr id="5" name="Text 1"/>
          <p:cNvSpPr/>
          <p:nvPr/>
        </p:nvSpPr>
        <p:spPr>
          <a:xfrm>
            <a:off x="7537966" y="2359223"/>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User Interaction</a:t>
            </a:r>
            <a:endParaRPr lang="en-US" sz="2000" dirty="0"/>
          </a:p>
        </p:txBody>
      </p:sp>
      <p:sp>
        <p:nvSpPr>
          <p:cNvPr id="6" name="Text 2"/>
          <p:cNvSpPr/>
          <p:nvPr/>
        </p:nvSpPr>
        <p:spPr>
          <a:xfrm>
            <a:off x="7537966" y="2802731"/>
            <a:ext cx="6374368" cy="656273"/>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Users define chaos experiments using Kubernetes custom resource definitions (CRDs).</a:t>
            </a:r>
            <a:endParaRPr lang="en-US" sz="1600" dirty="0"/>
          </a:p>
        </p:txBody>
      </p:sp>
      <p:pic>
        <p:nvPicPr>
          <p:cNvPr id="7" name="Image 2" descr="preencoded.png"/>
          <p:cNvPicPr>
            <a:picLocks noChangeAspect="1"/>
          </p:cNvPicPr>
          <p:nvPr/>
        </p:nvPicPr>
        <p:blipFill>
          <a:blip r:embed="rId4"/>
          <a:stretch>
            <a:fillRect/>
          </a:stretch>
        </p:blipFill>
        <p:spPr>
          <a:xfrm>
            <a:off x="6204466" y="3795355"/>
            <a:ext cx="1025843" cy="1641277"/>
          </a:xfrm>
          <a:prstGeom prst="rect">
            <a:avLst/>
          </a:prstGeom>
        </p:spPr>
      </p:pic>
      <p:sp>
        <p:nvSpPr>
          <p:cNvPr id="8" name="Text 3"/>
          <p:cNvSpPr/>
          <p:nvPr/>
        </p:nvSpPr>
        <p:spPr>
          <a:xfrm>
            <a:off x="7537966" y="4000500"/>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Controller Manager</a:t>
            </a:r>
            <a:endParaRPr lang="en-US" sz="2000" dirty="0"/>
          </a:p>
        </p:txBody>
      </p:sp>
      <p:sp>
        <p:nvSpPr>
          <p:cNvPr id="9" name="Text 4"/>
          <p:cNvSpPr/>
          <p:nvPr/>
        </p:nvSpPr>
        <p:spPr>
          <a:xfrm>
            <a:off x="7537966" y="4444008"/>
            <a:ext cx="6374368" cy="656273"/>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Watches for CRD changes and schedules experiments to specific Chaos Daemons.</a:t>
            </a:r>
            <a:endParaRPr lang="en-US" sz="1600" dirty="0"/>
          </a:p>
        </p:txBody>
      </p:sp>
      <p:pic>
        <p:nvPicPr>
          <p:cNvPr id="10" name="Image 3" descr="preencoded.png"/>
          <p:cNvPicPr>
            <a:picLocks noChangeAspect="1"/>
          </p:cNvPicPr>
          <p:nvPr/>
        </p:nvPicPr>
        <p:blipFill>
          <a:blip r:embed="rId5"/>
          <a:stretch>
            <a:fillRect/>
          </a:stretch>
        </p:blipFill>
        <p:spPr>
          <a:xfrm>
            <a:off x="6204466" y="5436632"/>
            <a:ext cx="1025843" cy="1641277"/>
          </a:xfrm>
          <a:prstGeom prst="rect">
            <a:avLst/>
          </a:prstGeom>
        </p:spPr>
      </p:pic>
      <p:sp>
        <p:nvSpPr>
          <p:cNvPr id="11" name="Text 5"/>
          <p:cNvSpPr/>
          <p:nvPr/>
        </p:nvSpPr>
        <p:spPr>
          <a:xfrm>
            <a:off x="7537966" y="5641777"/>
            <a:ext cx="2955012" cy="32051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Chaos Daemon Execution</a:t>
            </a:r>
            <a:endParaRPr lang="en-US" sz="2000" dirty="0"/>
          </a:p>
        </p:txBody>
      </p:sp>
      <p:sp>
        <p:nvSpPr>
          <p:cNvPr id="12" name="Text 6"/>
          <p:cNvSpPr/>
          <p:nvPr/>
        </p:nvSpPr>
        <p:spPr>
          <a:xfrm>
            <a:off x="7537966" y="6085284"/>
            <a:ext cx="6374368" cy="656273"/>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Receives instructions from the Controller Manager and injects failures into target pods or nodes.</a:t>
            </a:r>
            <a:endParaRPr lang="en-US" sz="1600" dirty="0"/>
          </a:p>
        </p:txBody>
      </p:sp>
      <p:pic>
        <p:nvPicPr>
          <p:cNvPr id="15" name="Picture 14">
            <a:extLst>
              <a:ext uri="{FF2B5EF4-FFF2-40B4-BE49-F238E27FC236}">
                <a16:creationId xmlns:a16="http://schemas.microsoft.com/office/drawing/2014/main" id="{572F8A5C-646A-7DC0-EE20-EC23E23DEB6C}"/>
              </a:ext>
            </a:extLst>
          </p:cNvPr>
          <p:cNvPicPr>
            <a:picLocks noChangeAspect="1"/>
          </p:cNvPicPr>
          <p:nvPr/>
        </p:nvPicPr>
        <p:blipFill>
          <a:blip r:embed="rId6"/>
          <a:stretch>
            <a:fillRect/>
          </a:stretch>
        </p:blipFill>
        <p:spPr>
          <a:xfrm>
            <a:off x="559081" y="513431"/>
            <a:ext cx="4801824" cy="7202737"/>
          </a:xfrm>
          <a:prstGeom prst="rect">
            <a:avLst/>
          </a:prstGeom>
        </p:spPr>
      </p:pic>
      <p:pic>
        <p:nvPicPr>
          <p:cNvPr id="16" name="Picture 15">
            <a:extLst>
              <a:ext uri="{FF2B5EF4-FFF2-40B4-BE49-F238E27FC236}">
                <a16:creationId xmlns:a16="http://schemas.microsoft.com/office/drawing/2014/main" id="{57E3C4D2-CB92-2D99-BE8C-576913FF2BB5}"/>
              </a:ext>
            </a:extLst>
          </p:cNvPr>
          <p:cNvPicPr>
            <a:picLocks noChangeAspect="1"/>
          </p:cNvPicPr>
          <p:nvPr/>
        </p:nvPicPr>
        <p:blipFill>
          <a:blip r:embed="rId7"/>
          <a:stretch>
            <a:fillRect/>
          </a:stretch>
        </p:blipFill>
        <p:spPr>
          <a:xfrm>
            <a:off x="14240106" y="214856"/>
            <a:ext cx="267629" cy="4117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7C199-3C05-37EF-100F-91F6473879F6}"/>
              </a:ext>
            </a:extLst>
          </p:cNvPr>
          <p:cNvSpPr txBox="1"/>
          <p:nvPr/>
        </p:nvSpPr>
        <p:spPr>
          <a:xfrm>
            <a:off x="4648199" y="3167744"/>
            <a:ext cx="4357603" cy="1446550"/>
          </a:xfrm>
          <a:prstGeom prst="rect">
            <a:avLst/>
          </a:prstGeom>
          <a:noFill/>
        </p:spPr>
        <p:txBody>
          <a:bodyPr wrap="none" rtlCol="0">
            <a:spAutoFit/>
          </a:bodyPr>
          <a:lstStyle/>
          <a:p>
            <a:r>
              <a:rPr lang="en-US" sz="5400" b="1" dirty="0">
                <a:ln w="22225">
                  <a:solidFill>
                    <a:schemeClr val="accent2"/>
                  </a:solidFill>
                  <a:prstDash val="solid"/>
                </a:ln>
                <a:solidFill>
                  <a:schemeClr val="accent2">
                    <a:lumMod val="40000"/>
                    <a:lumOff val="60000"/>
                  </a:schemeClr>
                </a:solidFill>
              </a:rPr>
              <a:t>Any</a:t>
            </a:r>
            <a:r>
              <a:rPr lang="en-US" sz="8800" dirty="0"/>
              <a:t> </a:t>
            </a:r>
            <a:r>
              <a:rPr lang="en-US" sz="5400" b="1" dirty="0">
                <a:ln w="22225">
                  <a:solidFill>
                    <a:schemeClr val="accent2"/>
                  </a:solidFill>
                  <a:prstDash val="solid"/>
                </a:ln>
                <a:solidFill>
                  <a:schemeClr val="accent2">
                    <a:lumMod val="40000"/>
                    <a:lumOff val="60000"/>
                  </a:schemeClr>
                </a:solidFill>
              </a:rPr>
              <a:t>Queries</a:t>
            </a:r>
            <a:r>
              <a:rPr lang="en-US" sz="8800" dirty="0"/>
              <a:t> </a:t>
            </a:r>
            <a:r>
              <a:rPr lang="en-US" sz="5400" b="1" dirty="0">
                <a:ln w="22225">
                  <a:solidFill>
                    <a:schemeClr val="accent2"/>
                  </a:solidFill>
                  <a:prstDash val="solid"/>
                </a:ln>
                <a:solidFill>
                  <a:schemeClr val="accent2">
                    <a:lumMod val="40000"/>
                    <a:lumOff val="60000"/>
                  </a:schemeClr>
                </a:solidFill>
              </a:rPr>
              <a:t>?</a:t>
            </a:r>
            <a:endParaRPr lang="en-IN"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089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29753"/>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Understanding Chaos Engineering</a:t>
            </a:r>
            <a:endParaRPr lang="en-US" sz="4450" dirty="0"/>
          </a:p>
        </p:txBody>
      </p:sp>
      <p:sp>
        <p:nvSpPr>
          <p:cNvPr id="4" name="Shape 1"/>
          <p:cNvSpPr/>
          <p:nvPr/>
        </p:nvSpPr>
        <p:spPr>
          <a:xfrm>
            <a:off x="6244709" y="3823811"/>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5" name="Text 2"/>
          <p:cNvSpPr/>
          <p:nvPr/>
        </p:nvSpPr>
        <p:spPr>
          <a:xfrm>
            <a:off x="6840379" y="3823811"/>
            <a:ext cx="3109793" cy="712470"/>
          </a:xfrm>
          <a:prstGeom prst="rect">
            <a:avLst/>
          </a:prstGeom>
          <a:noFill/>
          <a:ln/>
        </p:spPr>
        <p:txBody>
          <a:bodyPr wrap="squar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Proactive Resilience Testing</a:t>
            </a:r>
            <a:endParaRPr lang="en-US" sz="2200" dirty="0"/>
          </a:p>
        </p:txBody>
      </p:sp>
      <p:sp>
        <p:nvSpPr>
          <p:cNvPr id="6" name="Text 3"/>
          <p:cNvSpPr/>
          <p:nvPr/>
        </p:nvSpPr>
        <p:spPr>
          <a:xfrm>
            <a:off x="6840379" y="4666178"/>
            <a:ext cx="3109793"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Chaos Engineering simulates real-world disruptions to identify system weaknesses before they become critical.</a:t>
            </a:r>
            <a:endParaRPr lang="en-US" sz="1700" dirty="0"/>
          </a:p>
        </p:txBody>
      </p:sp>
      <p:sp>
        <p:nvSpPr>
          <p:cNvPr id="7" name="Shape 4"/>
          <p:cNvSpPr/>
          <p:nvPr/>
        </p:nvSpPr>
        <p:spPr>
          <a:xfrm>
            <a:off x="10166747" y="3823811"/>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8" name="Text 5"/>
          <p:cNvSpPr/>
          <p:nvPr/>
        </p:nvSpPr>
        <p:spPr>
          <a:xfrm>
            <a:off x="10762417" y="3823811"/>
            <a:ext cx="3109793" cy="712470"/>
          </a:xfrm>
          <a:prstGeom prst="rect">
            <a:avLst/>
          </a:prstGeom>
          <a:noFill/>
          <a:ln/>
        </p:spPr>
        <p:txBody>
          <a:bodyPr wrap="squar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Controlled Experimentation</a:t>
            </a:r>
            <a:endParaRPr lang="en-US" sz="2200" dirty="0"/>
          </a:p>
        </p:txBody>
      </p:sp>
      <p:sp>
        <p:nvSpPr>
          <p:cNvPr id="9" name="Text 6"/>
          <p:cNvSpPr/>
          <p:nvPr/>
        </p:nvSpPr>
        <p:spPr>
          <a:xfrm>
            <a:off x="10762417" y="4666178"/>
            <a:ext cx="3109793"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All chaos experiments are carefully planned, monitored, and safely rolled back if needed.</a:t>
            </a:r>
            <a:endParaRPr lang="en-US" sz="1700" dirty="0"/>
          </a:p>
        </p:txBody>
      </p:sp>
      <p:pic>
        <p:nvPicPr>
          <p:cNvPr id="13" name="Picture 12">
            <a:extLst>
              <a:ext uri="{FF2B5EF4-FFF2-40B4-BE49-F238E27FC236}">
                <a16:creationId xmlns:a16="http://schemas.microsoft.com/office/drawing/2014/main" id="{244C25DC-B280-F3FE-13DB-E3B2F78A0CF3}"/>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068705"/>
            <a:ext cx="901005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Why Banks Need Chaos Engineering</a:t>
            </a:r>
            <a:endParaRPr lang="en-US" sz="4450" dirty="0"/>
          </a:p>
        </p:txBody>
      </p:sp>
      <p:pic>
        <p:nvPicPr>
          <p:cNvPr id="3" name="Image 0" descr="preencoded.png"/>
          <p:cNvPicPr>
            <a:picLocks noChangeAspect="1"/>
          </p:cNvPicPr>
          <p:nvPr/>
        </p:nvPicPr>
        <p:blipFill>
          <a:blip r:embed="rId3"/>
          <a:stretch>
            <a:fillRect/>
          </a:stretch>
        </p:blipFill>
        <p:spPr>
          <a:xfrm>
            <a:off x="2954774" y="2214682"/>
            <a:ext cx="2163723" cy="1612702"/>
          </a:xfrm>
          <a:prstGeom prst="rect">
            <a:avLst/>
          </a:prstGeom>
        </p:spPr>
      </p:pic>
      <p:sp>
        <p:nvSpPr>
          <p:cNvPr id="4" name="Text 1"/>
          <p:cNvSpPr/>
          <p:nvPr/>
        </p:nvSpPr>
        <p:spPr>
          <a:xfrm>
            <a:off x="3988594" y="3013710"/>
            <a:ext cx="95845" cy="433388"/>
          </a:xfrm>
          <a:prstGeom prst="rect">
            <a:avLst/>
          </a:prstGeom>
          <a:noFill/>
          <a:ln/>
        </p:spPr>
        <p:txBody>
          <a:bodyPr wrap="none" lIns="0" tIns="0" rIns="0" bIns="0" rtlCol="0" anchor="t"/>
          <a:lstStyle/>
          <a:p>
            <a:pPr marL="0" indent="0" algn="ctr">
              <a:lnSpc>
                <a:spcPts val="3400"/>
              </a:lnSpc>
              <a:buNone/>
            </a:pPr>
            <a:r>
              <a:rPr lang="en-US" sz="2100" b="1" dirty="0">
                <a:solidFill>
                  <a:srgbClr val="272525"/>
                </a:solidFill>
                <a:latin typeface="Barlow Bold" pitchFamily="34" charset="0"/>
                <a:ea typeface="Barlow Bold" pitchFamily="34" charset="-122"/>
                <a:cs typeface="Barlow Bold" pitchFamily="34" charset="-120"/>
              </a:rPr>
              <a:t>1</a:t>
            </a:r>
            <a:endParaRPr lang="en-US" sz="2100" dirty="0"/>
          </a:p>
        </p:txBody>
      </p:sp>
      <p:sp>
        <p:nvSpPr>
          <p:cNvPr id="5" name="Text 2"/>
          <p:cNvSpPr/>
          <p:nvPr/>
        </p:nvSpPr>
        <p:spPr>
          <a:xfrm>
            <a:off x="5335072" y="260461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Customer Trust</a:t>
            </a:r>
            <a:endParaRPr lang="en-US" sz="2200" dirty="0"/>
          </a:p>
        </p:txBody>
      </p:sp>
      <p:sp>
        <p:nvSpPr>
          <p:cNvPr id="6" name="Text 3"/>
          <p:cNvSpPr/>
          <p:nvPr/>
        </p:nvSpPr>
        <p:spPr>
          <a:xfrm>
            <a:off x="5335072" y="3090743"/>
            <a:ext cx="7799308"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Prevents downtime that erodes confidence in digital banking platforms.</a:t>
            </a:r>
            <a:endParaRPr lang="en-US" sz="1700" dirty="0"/>
          </a:p>
        </p:txBody>
      </p:sp>
      <p:sp>
        <p:nvSpPr>
          <p:cNvPr id="7" name="Shape 4"/>
          <p:cNvSpPr/>
          <p:nvPr/>
        </p:nvSpPr>
        <p:spPr>
          <a:xfrm>
            <a:off x="5172551" y="3839170"/>
            <a:ext cx="8645485" cy="15240"/>
          </a:xfrm>
          <a:prstGeom prst="roundRect">
            <a:avLst>
              <a:gd name="adj" fmla="val 1279500"/>
            </a:avLst>
          </a:prstGeom>
          <a:solidFill>
            <a:srgbClr val="C1C3D0"/>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1872972" y="3881438"/>
            <a:ext cx="4327446" cy="1612702"/>
          </a:xfrm>
          <a:prstGeom prst="rect">
            <a:avLst/>
          </a:prstGeom>
        </p:spPr>
      </p:pic>
      <p:sp>
        <p:nvSpPr>
          <p:cNvPr id="9" name="Text 5"/>
          <p:cNvSpPr/>
          <p:nvPr/>
        </p:nvSpPr>
        <p:spPr>
          <a:xfrm>
            <a:off x="3960733" y="4471035"/>
            <a:ext cx="151686" cy="433388"/>
          </a:xfrm>
          <a:prstGeom prst="rect">
            <a:avLst/>
          </a:prstGeom>
          <a:noFill/>
          <a:ln/>
        </p:spPr>
        <p:txBody>
          <a:bodyPr wrap="none" lIns="0" tIns="0" rIns="0" bIns="0" rtlCol="0" anchor="t"/>
          <a:lstStyle/>
          <a:p>
            <a:pPr marL="0" indent="0" algn="ctr">
              <a:lnSpc>
                <a:spcPts val="3400"/>
              </a:lnSpc>
              <a:buNone/>
            </a:pPr>
            <a:r>
              <a:rPr lang="en-US" sz="2100" b="1" dirty="0">
                <a:solidFill>
                  <a:srgbClr val="272525"/>
                </a:solidFill>
                <a:latin typeface="Barlow Bold" pitchFamily="34" charset="0"/>
                <a:ea typeface="Barlow Bold" pitchFamily="34" charset="-122"/>
                <a:cs typeface="Barlow Bold" pitchFamily="34" charset="-120"/>
              </a:rPr>
              <a:t>2</a:t>
            </a:r>
            <a:endParaRPr lang="en-US" sz="2100" dirty="0"/>
          </a:p>
        </p:txBody>
      </p:sp>
      <p:sp>
        <p:nvSpPr>
          <p:cNvPr id="10" name="Text 6"/>
          <p:cNvSpPr/>
          <p:nvPr/>
        </p:nvSpPr>
        <p:spPr>
          <a:xfrm>
            <a:off x="6416993" y="409801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Real-Time Insights</a:t>
            </a:r>
            <a:endParaRPr lang="en-US" sz="2200" dirty="0"/>
          </a:p>
        </p:txBody>
      </p:sp>
      <p:sp>
        <p:nvSpPr>
          <p:cNvPr id="11" name="Text 7"/>
          <p:cNvSpPr/>
          <p:nvPr/>
        </p:nvSpPr>
        <p:spPr>
          <a:xfrm>
            <a:off x="6416993" y="4584144"/>
            <a:ext cx="7238524"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Protects critical systems like Kafka pipelines handling millions of transactions.</a:t>
            </a:r>
            <a:endParaRPr lang="en-US" sz="1700" dirty="0"/>
          </a:p>
        </p:txBody>
      </p:sp>
      <p:sp>
        <p:nvSpPr>
          <p:cNvPr id="12" name="Shape 8"/>
          <p:cNvSpPr/>
          <p:nvPr/>
        </p:nvSpPr>
        <p:spPr>
          <a:xfrm>
            <a:off x="6254472" y="5505926"/>
            <a:ext cx="7563564" cy="15240"/>
          </a:xfrm>
          <a:prstGeom prst="roundRect">
            <a:avLst>
              <a:gd name="adj" fmla="val 1279500"/>
            </a:avLst>
          </a:prstGeom>
          <a:solidFill>
            <a:srgbClr val="C1C3D0"/>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791051" y="5548193"/>
            <a:ext cx="6491288" cy="1612702"/>
          </a:xfrm>
          <a:prstGeom prst="rect">
            <a:avLst/>
          </a:prstGeom>
        </p:spPr>
      </p:pic>
      <p:sp>
        <p:nvSpPr>
          <p:cNvPr id="14" name="Text 9"/>
          <p:cNvSpPr/>
          <p:nvPr/>
        </p:nvSpPr>
        <p:spPr>
          <a:xfrm>
            <a:off x="3963591" y="6137791"/>
            <a:ext cx="146209" cy="433388"/>
          </a:xfrm>
          <a:prstGeom prst="rect">
            <a:avLst/>
          </a:prstGeom>
          <a:noFill/>
          <a:ln/>
        </p:spPr>
        <p:txBody>
          <a:bodyPr wrap="none" lIns="0" tIns="0" rIns="0" bIns="0" rtlCol="0" anchor="t"/>
          <a:lstStyle/>
          <a:p>
            <a:pPr marL="0" indent="0" algn="ctr">
              <a:lnSpc>
                <a:spcPts val="3400"/>
              </a:lnSpc>
              <a:buNone/>
            </a:pPr>
            <a:r>
              <a:rPr lang="en-US" sz="2100" b="1" dirty="0">
                <a:solidFill>
                  <a:srgbClr val="272525"/>
                </a:solidFill>
                <a:latin typeface="Barlow Bold" pitchFamily="34" charset="0"/>
                <a:ea typeface="Barlow Bold" pitchFamily="34" charset="-122"/>
                <a:cs typeface="Barlow Bold" pitchFamily="34" charset="-120"/>
              </a:rPr>
              <a:t>3</a:t>
            </a:r>
            <a:endParaRPr lang="en-US" sz="2100" dirty="0"/>
          </a:p>
        </p:txBody>
      </p:sp>
      <p:sp>
        <p:nvSpPr>
          <p:cNvPr id="15" name="Text 10"/>
          <p:cNvSpPr/>
          <p:nvPr/>
        </p:nvSpPr>
        <p:spPr>
          <a:xfrm>
            <a:off x="7498913" y="57647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High Availability</a:t>
            </a:r>
            <a:endParaRPr lang="en-US" sz="2200" dirty="0"/>
          </a:p>
        </p:txBody>
      </p:sp>
      <p:sp>
        <p:nvSpPr>
          <p:cNvPr id="16" name="Text 11"/>
          <p:cNvSpPr/>
          <p:nvPr/>
        </p:nvSpPr>
        <p:spPr>
          <a:xfrm>
            <a:off x="7498913" y="6250900"/>
            <a:ext cx="615660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Ensures 24/7 availability for essential services like payment processing.</a:t>
            </a:r>
            <a:endParaRPr lang="en-US" sz="1700" dirty="0"/>
          </a:p>
        </p:txBody>
      </p:sp>
      <p:pic>
        <p:nvPicPr>
          <p:cNvPr id="17" name="Picture 16">
            <a:extLst>
              <a:ext uri="{FF2B5EF4-FFF2-40B4-BE49-F238E27FC236}">
                <a16:creationId xmlns:a16="http://schemas.microsoft.com/office/drawing/2014/main" id="{788E7075-7219-6195-A6B8-3E304C2FEA5C}"/>
              </a:ext>
            </a:extLst>
          </p:cNvPr>
          <p:cNvPicPr>
            <a:picLocks noChangeAspect="1"/>
          </p:cNvPicPr>
          <p:nvPr/>
        </p:nvPicPr>
        <p:blipFill>
          <a:blip r:embed="rId6"/>
          <a:stretch>
            <a:fillRect/>
          </a:stretch>
        </p:blipFill>
        <p:spPr>
          <a:xfrm>
            <a:off x="14240106" y="214856"/>
            <a:ext cx="267629" cy="4117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153388" y="840581"/>
            <a:ext cx="6982658" cy="626864"/>
          </a:xfrm>
          <a:prstGeom prst="rect">
            <a:avLst/>
          </a:prstGeom>
          <a:noFill/>
          <a:ln/>
        </p:spPr>
        <p:txBody>
          <a:bodyPr wrap="none" lIns="0" tIns="0" rIns="0" bIns="0" rtlCol="0" anchor="t"/>
          <a:lstStyle/>
          <a:p>
            <a:pPr marL="0" indent="0">
              <a:lnSpc>
                <a:spcPts val="4900"/>
              </a:lnSpc>
              <a:buNone/>
            </a:pPr>
            <a:r>
              <a:rPr lang="en-US" sz="3900" b="1" dirty="0">
                <a:solidFill>
                  <a:srgbClr val="7068F4"/>
                </a:solidFill>
                <a:latin typeface="Barlow Bold" pitchFamily="34" charset="0"/>
                <a:ea typeface="Barlow Bold" pitchFamily="34" charset="-122"/>
                <a:cs typeface="Barlow Bold" pitchFamily="34" charset="-120"/>
              </a:rPr>
              <a:t>The Chaos Engineering Phases</a:t>
            </a:r>
            <a:endParaRPr lang="en-US" sz="3900" dirty="0"/>
          </a:p>
        </p:txBody>
      </p:sp>
      <p:sp>
        <p:nvSpPr>
          <p:cNvPr id="4" name="Shape 1"/>
          <p:cNvSpPr/>
          <p:nvPr/>
        </p:nvSpPr>
        <p:spPr>
          <a:xfrm>
            <a:off x="6427827" y="1753314"/>
            <a:ext cx="22860" cy="5635704"/>
          </a:xfrm>
          <a:prstGeom prst="roundRect">
            <a:avLst>
              <a:gd name="adj" fmla="val 750312"/>
            </a:avLst>
          </a:prstGeom>
          <a:solidFill>
            <a:srgbClr val="C1C3D0"/>
          </a:solidFill>
          <a:ln/>
        </p:spPr>
        <p:txBody>
          <a:bodyPr/>
          <a:lstStyle/>
          <a:p>
            <a:endParaRPr lang="en-IN"/>
          </a:p>
        </p:txBody>
      </p:sp>
      <p:sp>
        <p:nvSpPr>
          <p:cNvPr id="5" name="Shape 2"/>
          <p:cNvSpPr/>
          <p:nvPr/>
        </p:nvSpPr>
        <p:spPr>
          <a:xfrm>
            <a:off x="6630769" y="2170509"/>
            <a:ext cx="666988" cy="22860"/>
          </a:xfrm>
          <a:prstGeom prst="roundRect">
            <a:avLst>
              <a:gd name="adj" fmla="val 750312"/>
            </a:avLst>
          </a:prstGeom>
          <a:solidFill>
            <a:srgbClr val="C1C3D0"/>
          </a:solidFill>
          <a:ln/>
        </p:spPr>
        <p:txBody>
          <a:bodyPr/>
          <a:lstStyle/>
          <a:p>
            <a:endParaRPr lang="en-IN"/>
          </a:p>
        </p:txBody>
      </p:sp>
      <p:sp>
        <p:nvSpPr>
          <p:cNvPr id="6" name="Shape 3"/>
          <p:cNvSpPr/>
          <p:nvPr/>
        </p:nvSpPr>
        <p:spPr>
          <a:xfrm>
            <a:off x="6224885" y="1967627"/>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7" name="Text 4"/>
          <p:cNvSpPr/>
          <p:nvPr/>
        </p:nvSpPr>
        <p:spPr>
          <a:xfrm>
            <a:off x="6385977" y="2031563"/>
            <a:ext cx="106561" cy="3008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1</a:t>
            </a:r>
            <a:endParaRPr lang="en-US" sz="2350" dirty="0"/>
          </a:p>
        </p:txBody>
      </p:sp>
      <p:sp>
        <p:nvSpPr>
          <p:cNvPr id="8" name="Text 5"/>
          <p:cNvSpPr/>
          <p:nvPr/>
        </p:nvSpPr>
        <p:spPr>
          <a:xfrm>
            <a:off x="7487364" y="1943814"/>
            <a:ext cx="2507575" cy="3133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Steady State</a:t>
            </a:r>
            <a:endParaRPr lang="en-US" sz="1950" dirty="0"/>
          </a:p>
        </p:txBody>
      </p:sp>
      <p:sp>
        <p:nvSpPr>
          <p:cNvPr id="9" name="Text 6"/>
          <p:cNvSpPr/>
          <p:nvPr/>
        </p:nvSpPr>
        <p:spPr>
          <a:xfrm>
            <a:off x="7487364" y="2371487"/>
            <a:ext cx="6476048" cy="3049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Establish normal system behavior as a baseline for comparison.</a:t>
            </a:r>
            <a:endParaRPr lang="en-US" sz="1500" dirty="0"/>
          </a:p>
        </p:txBody>
      </p:sp>
      <p:sp>
        <p:nvSpPr>
          <p:cNvPr id="10" name="Shape 7"/>
          <p:cNvSpPr/>
          <p:nvPr/>
        </p:nvSpPr>
        <p:spPr>
          <a:xfrm>
            <a:off x="6630769" y="3474601"/>
            <a:ext cx="666988" cy="22860"/>
          </a:xfrm>
          <a:prstGeom prst="roundRect">
            <a:avLst>
              <a:gd name="adj" fmla="val 750312"/>
            </a:avLst>
          </a:prstGeom>
          <a:solidFill>
            <a:srgbClr val="C1C3D0"/>
          </a:solidFill>
          <a:ln/>
        </p:spPr>
        <p:txBody>
          <a:bodyPr/>
          <a:lstStyle/>
          <a:p>
            <a:endParaRPr lang="en-IN"/>
          </a:p>
        </p:txBody>
      </p:sp>
      <p:sp>
        <p:nvSpPr>
          <p:cNvPr id="11" name="Shape 8"/>
          <p:cNvSpPr/>
          <p:nvPr/>
        </p:nvSpPr>
        <p:spPr>
          <a:xfrm>
            <a:off x="6224885" y="3271718"/>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12" name="Text 9"/>
          <p:cNvSpPr/>
          <p:nvPr/>
        </p:nvSpPr>
        <p:spPr>
          <a:xfrm>
            <a:off x="6354901" y="3335655"/>
            <a:ext cx="168593" cy="3008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2</a:t>
            </a:r>
            <a:endParaRPr lang="en-US" sz="2350" dirty="0"/>
          </a:p>
        </p:txBody>
      </p:sp>
      <p:sp>
        <p:nvSpPr>
          <p:cNvPr id="13" name="Text 10"/>
          <p:cNvSpPr/>
          <p:nvPr/>
        </p:nvSpPr>
        <p:spPr>
          <a:xfrm>
            <a:off x="7487364" y="3247906"/>
            <a:ext cx="2507575" cy="3133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Hypothesis</a:t>
            </a:r>
            <a:endParaRPr lang="en-US" sz="1950" dirty="0"/>
          </a:p>
        </p:txBody>
      </p:sp>
      <p:sp>
        <p:nvSpPr>
          <p:cNvPr id="14" name="Text 11"/>
          <p:cNvSpPr/>
          <p:nvPr/>
        </p:nvSpPr>
        <p:spPr>
          <a:xfrm>
            <a:off x="7487364" y="3675578"/>
            <a:ext cx="6476048" cy="60983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Define expected deviations and tolerance ranges for system behavior.</a:t>
            </a:r>
            <a:endParaRPr lang="en-US" sz="1500" dirty="0"/>
          </a:p>
        </p:txBody>
      </p:sp>
      <p:sp>
        <p:nvSpPr>
          <p:cNvPr id="15" name="Shape 12"/>
          <p:cNvSpPr/>
          <p:nvPr/>
        </p:nvSpPr>
        <p:spPr>
          <a:xfrm>
            <a:off x="6630769" y="5083612"/>
            <a:ext cx="666988" cy="22860"/>
          </a:xfrm>
          <a:prstGeom prst="roundRect">
            <a:avLst>
              <a:gd name="adj" fmla="val 750312"/>
            </a:avLst>
          </a:prstGeom>
          <a:solidFill>
            <a:srgbClr val="C1C3D0"/>
          </a:solidFill>
          <a:ln/>
        </p:spPr>
        <p:txBody>
          <a:bodyPr/>
          <a:lstStyle/>
          <a:p>
            <a:endParaRPr lang="en-IN"/>
          </a:p>
        </p:txBody>
      </p:sp>
      <p:sp>
        <p:nvSpPr>
          <p:cNvPr id="16" name="Shape 13"/>
          <p:cNvSpPr/>
          <p:nvPr/>
        </p:nvSpPr>
        <p:spPr>
          <a:xfrm>
            <a:off x="6224885" y="4880729"/>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17" name="Text 14"/>
          <p:cNvSpPr/>
          <p:nvPr/>
        </p:nvSpPr>
        <p:spPr>
          <a:xfrm>
            <a:off x="6357997" y="4944666"/>
            <a:ext cx="162520" cy="3008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3</a:t>
            </a:r>
            <a:endParaRPr lang="en-US" sz="2350" dirty="0"/>
          </a:p>
        </p:txBody>
      </p:sp>
      <p:sp>
        <p:nvSpPr>
          <p:cNvPr id="18" name="Text 15"/>
          <p:cNvSpPr/>
          <p:nvPr/>
        </p:nvSpPr>
        <p:spPr>
          <a:xfrm>
            <a:off x="7487364" y="4856917"/>
            <a:ext cx="2507575" cy="3133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Run Experiment</a:t>
            </a:r>
            <a:endParaRPr lang="en-US" sz="1950" dirty="0"/>
          </a:p>
        </p:txBody>
      </p:sp>
      <p:sp>
        <p:nvSpPr>
          <p:cNvPr id="19" name="Text 16"/>
          <p:cNvSpPr/>
          <p:nvPr/>
        </p:nvSpPr>
        <p:spPr>
          <a:xfrm>
            <a:off x="7487364" y="5284589"/>
            <a:ext cx="6476048" cy="3049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Execute controlled, destructive actions to test system resilience.</a:t>
            </a:r>
            <a:endParaRPr lang="en-US" sz="1500" dirty="0"/>
          </a:p>
        </p:txBody>
      </p:sp>
      <p:sp>
        <p:nvSpPr>
          <p:cNvPr id="20" name="Shape 17"/>
          <p:cNvSpPr/>
          <p:nvPr/>
        </p:nvSpPr>
        <p:spPr>
          <a:xfrm>
            <a:off x="6630769" y="6387703"/>
            <a:ext cx="666988" cy="22860"/>
          </a:xfrm>
          <a:prstGeom prst="roundRect">
            <a:avLst>
              <a:gd name="adj" fmla="val 750312"/>
            </a:avLst>
          </a:prstGeom>
          <a:solidFill>
            <a:srgbClr val="C1C3D0"/>
          </a:solidFill>
          <a:ln/>
        </p:spPr>
        <p:txBody>
          <a:bodyPr/>
          <a:lstStyle/>
          <a:p>
            <a:endParaRPr lang="en-IN"/>
          </a:p>
        </p:txBody>
      </p:sp>
      <p:sp>
        <p:nvSpPr>
          <p:cNvPr id="21" name="Shape 18"/>
          <p:cNvSpPr/>
          <p:nvPr/>
        </p:nvSpPr>
        <p:spPr>
          <a:xfrm>
            <a:off x="6224885" y="6184821"/>
            <a:ext cx="428744" cy="428744"/>
          </a:xfrm>
          <a:prstGeom prst="roundRect">
            <a:avLst>
              <a:gd name="adj" fmla="val 40006"/>
            </a:avLst>
          </a:prstGeom>
          <a:solidFill>
            <a:srgbClr val="EEEFF5"/>
          </a:solidFill>
          <a:ln/>
          <a:effectLst>
            <a:outerShdw blurRad="46990" dist="22860" dir="13500000" algn="bl" rotWithShape="0">
              <a:srgbClr val="FFFFFF">
                <a:alpha val="70000"/>
              </a:srgbClr>
            </a:outerShdw>
          </a:effectLst>
        </p:spPr>
        <p:txBody>
          <a:bodyPr/>
          <a:lstStyle/>
          <a:p>
            <a:endParaRPr lang="en-IN"/>
          </a:p>
        </p:txBody>
      </p:sp>
      <p:sp>
        <p:nvSpPr>
          <p:cNvPr id="22" name="Text 19"/>
          <p:cNvSpPr/>
          <p:nvPr/>
        </p:nvSpPr>
        <p:spPr>
          <a:xfrm>
            <a:off x="6348234" y="6248757"/>
            <a:ext cx="182047" cy="3008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4</a:t>
            </a:r>
            <a:endParaRPr lang="en-US" sz="2350" dirty="0"/>
          </a:p>
        </p:txBody>
      </p:sp>
      <p:sp>
        <p:nvSpPr>
          <p:cNvPr id="23" name="Text 20"/>
          <p:cNvSpPr/>
          <p:nvPr/>
        </p:nvSpPr>
        <p:spPr>
          <a:xfrm>
            <a:off x="7487364" y="6161008"/>
            <a:ext cx="2507575" cy="3133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Verify &amp; Analyze</a:t>
            </a:r>
            <a:endParaRPr lang="en-US" sz="1950" dirty="0"/>
          </a:p>
        </p:txBody>
      </p:sp>
      <p:sp>
        <p:nvSpPr>
          <p:cNvPr id="24" name="Text 21"/>
          <p:cNvSpPr/>
          <p:nvPr/>
        </p:nvSpPr>
        <p:spPr>
          <a:xfrm>
            <a:off x="7487364" y="6588681"/>
            <a:ext cx="6476048" cy="60983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Validate results, analyze unexpected outcomes, and implement improvements.</a:t>
            </a:r>
            <a:endParaRPr lang="en-US" sz="1500" dirty="0"/>
          </a:p>
        </p:txBody>
      </p:sp>
      <p:pic>
        <p:nvPicPr>
          <p:cNvPr id="25" name="Picture 24" descr="A diagram of a process&#10;&#10;Description automatically generated">
            <a:extLst>
              <a:ext uri="{FF2B5EF4-FFF2-40B4-BE49-F238E27FC236}">
                <a16:creationId xmlns:a16="http://schemas.microsoft.com/office/drawing/2014/main" id="{FB2998D7-4C10-0026-74E2-3AA3C46F07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208" y="2523946"/>
            <a:ext cx="4846000" cy="3724811"/>
          </a:xfrm>
          <a:prstGeom prst="rect">
            <a:avLst/>
          </a:prstGeom>
          <a:noFill/>
          <a:ln>
            <a:noFill/>
          </a:ln>
        </p:spPr>
      </p:pic>
      <p:pic>
        <p:nvPicPr>
          <p:cNvPr id="27" name="Picture 26">
            <a:extLst>
              <a:ext uri="{FF2B5EF4-FFF2-40B4-BE49-F238E27FC236}">
                <a16:creationId xmlns:a16="http://schemas.microsoft.com/office/drawing/2014/main" id="{35F006F6-C517-7FF7-6CC7-9FEFE78D9D0C}"/>
              </a:ext>
            </a:extLst>
          </p:cNvPr>
          <p:cNvPicPr>
            <a:picLocks noChangeAspect="1"/>
          </p:cNvPicPr>
          <p:nvPr/>
        </p:nvPicPr>
        <p:blipFill>
          <a:blip r:embed="rId4"/>
          <a:stretch>
            <a:fillRect/>
          </a:stretch>
        </p:blipFill>
        <p:spPr>
          <a:xfrm>
            <a:off x="14240106" y="203705"/>
            <a:ext cx="267629" cy="411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324" y="900232"/>
            <a:ext cx="7692152" cy="1296114"/>
          </a:xfrm>
          <a:prstGeom prst="rect">
            <a:avLst/>
          </a:prstGeom>
          <a:noFill/>
          <a:ln/>
        </p:spPr>
        <p:txBody>
          <a:bodyPr wrap="square" lIns="0" tIns="0" rIns="0" bIns="0" rtlCol="0" anchor="t"/>
          <a:lstStyle/>
          <a:p>
            <a:pPr marL="0" indent="0">
              <a:lnSpc>
                <a:spcPts val="5100"/>
              </a:lnSpc>
              <a:buNone/>
            </a:pPr>
            <a:r>
              <a:rPr lang="en-US" sz="4050" dirty="0">
                <a:solidFill>
                  <a:srgbClr val="152D47"/>
                </a:solidFill>
                <a:latin typeface="Crimson Pro Semi Bold" pitchFamily="34" charset="0"/>
                <a:ea typeface="Crimson Pro Semi Bold" pitchFamily="34" charset="-122"/>
                <a:cs typeface="Crimson Pro Semi Bold" pitchFamily="34" charset="-120"/>
              </a:rPr>
              <a:t>Common Use Cases of Chaos Engineering</a:t>
            </a:r>
            <a:endParaRPr lang="en-US" sz="4050" dirty="0"/>
          </a:p>
        </p:txBody>
      </p:sp>
      <p:sp>
        <p:nvSpPr>
          <p:cNvPr id="4" name="Shape 1"/>
          <p:cNvSpPr/>
          <p:nvPr/>
        </p:nvSpPr>
        <p:spPr>
          <a:xfrm>
            <a:off x="6212324" y="2740700"/>
            <a:ext cx="362903" cy="362903"/>
          </a:xfrm>
          <a:prstGeom prst="roundRect">
            <a:avLst>
              <a:gd name="adj" fmla="val 8574"/>
            </a:avLst>
          </a:prstGeom>
          <a:solidFill>
            <a:srgbClr val="F2EEEE"/>
          </a:solidFill>
          <a:ln/>
        </p:spPr>
        <p:txBody>
          <a:bodyPr/>
          <a:lstStyle/>
          <a:p>
            <a:endParaRPr lang="en-IN"/>
          </a:p>
        </p:txBody>
      </p:sp>
      <p:sp>
        <p:nvSpPr>
          <p:cNvPr id="5" name="Text 2"/>
          <p:cNvSpPr/>
          <p:nvPr/>
        </p:nvSpPr>
        <p:spPr>
          <a:xfrm>
            <a:off x="6782633" y="2740700"/>
            <a:ext cx="2853809" cy="324088"/>
          </a:xfrm>
          <a:prstGeom prst="rect">
            <a:avLst/>
          </a:prstGeom>
          <a:noFill/>
          <a:ln/>
        </p:spPr>
        <p:txBody>
          <a:bodyPr wrap="none" lIns="0" tIns="0" rIns="0" bIns="0" rtlCol="0" anchor="t"/>
          <a:lstStyle/>
          <a:p>
            <a:pPr marL="0" indent="0">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Infrastructure Disruptions</a:t>
            </a:r>
            <a:endParaRPr lang="en-US" sz="2000" dirty="0"/>
          </a:p>
        </p:txBody>
      </p:sp>
      <p:sp>
        <p:nvSpPr>
          <p:cNvPr id="6" name="Text 3"/>
          <p:cNvSpPr/>
          <p:nvPr/>
        </p:nvSpPr>
        <p:spPr>
          <a:xfrm>
            <a:off x="6782633" y="3189208"/>
            <a:ext cx="3172063" cy="1327309"/>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Simulate microcomponent failures, VM shutdowns, and data center disconnections to test system resilience.</a:t>
            </a:r>
            <a:endParaRPr lang="en-US" sz="1600" dirty="0"/>
          </a:p>
        </p:txBody>
      </p:sp>
      <p:sp>
        <p:nvSpPr>
          <p:cNvPr id="7" name="Shape 4"/>
          <p:cNvSpPr/>
          <p:nvPr/>
        </p:nvSpPr>
        <p:spPr>
          <a:xfrm>
            <a:off x="10162103" y="2740700"/>
            <a:ext cx="362903" cy="362903"/>
          </a:xfrm>
          <a:prstGeom prst="roundRect">
            <a:avLst>
              <a:gd name="adj" fmla="val 8574"/>
            </a:avLst>
          </a:prstGeom>
          <a:solidFill>
            <a:srgbClr val="F2EEEE"/>
          </a:solidFill>
          <a:ln/>
        </p:spPr>
        <p:txBody>
          <a:bodyPr/>
          <a:lstStyle/>
          <a:p>
            <a:endParaRPr lang="en-IN"/>
          </a:p>
        </p:txBody>
      </p:sp>
      <p:sp>
        <p:nvSpPr>
          <p:cNvPr id="8" name="Text 5"/>
          <p:cNvSpPr/>
          <p:nvPr/>
        </p:nvSpPr>
        <p:spPr>
          <a:xfrm>
            <a:off x="10732413" y="2740700"/>
            <a:ext cx="2592824" cy="324088"/>
          </a:xfrm>
          <a:prstGeom prst="rect">
            <a:avLst/>
          </a:prstGeom>
          <a:noFill/>
          <a:ln/>
        </p:spPr>
        <p:txBody>
          <a:bodyPr wrap="none" lIns="0" tIns="0" rIns="0" bIns="0" rtlCol="0" anchor="t"/>
          <a:lstStyle/>
          <a:p>
            <a:pPr marL="0" indent="0">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Performance Stressors</a:t>
            </a:r>
            <a:endParaRPr lang="en-US" sz="2000" dirty="0"/>
          </a:p>
        </p:txBody>
      </p:sp>
      <p:sp>
        <p:nvSpPr>
          <p:cNvPr id="9" name="Text 6"/>
          <p:cNvSpPr/>
          <p:nvPr/>
        </p:nvSpPr>
        <p:spPr>
          <a:xfrm>
            <a:off x="10732413" y="3189208"/>
            <a:ext cx="3172063" cy="1327309"/>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Inject latency, simulate high CPU/memory loads, and cause traffic spikes to evaluate system stability.</a:t>
            </a:r>
            <a:endParaRPr lang="en-US" sz="1600" dirty="0"/>
          </a:p>
        </p:txBody>
      </p:sp>
      <p:sp>
        <p:nvSpPr>
          <p:cNvPr id="10" name="Shape 7"/>
          <p:cNvSpPr/>
          <p:nvPr/>
        </p:nvSpPr>
        <p:spPr>
          <a:xfrm>
            <a:off x="6212324" y="4957167"/>
            <a:ext cx="362903" cy="362903"/>
          </a:xfrm>
          <a:prstGeom prst="roundRect">
            <a:avLst>
              <a:gd name="adj" fmla="val 8574"/>
            </a:avLst>
          </a:prstGeom>
          <a:solidFill>
            <a:srgbClr val="F2EEEE"/>
          </a:solidFill>
          <a:ln/>
        </p:spPr>
        <p:txBody>
          <a:bodyPr/>
          <a:lstStyle/>
          <a:p>
            <a:endParaRPr lang="en-IN"/>
          </a:p>
        </p:txBody>
      </p:sp>
      <p:sp>
        <p:nvSpPr>
          <p:cNvPr id="11" name="Text 8"/>
          <p:cNvSpPr/>
          <p:nvPr/>
        </p:nvSpPr>
        <p:spPr>
          <a:xfrm>
            <a:off x="6782633" y="4957167"/>
            <a:ext cx="2592824" cy="324088"/>
          </a:xfrm>
          <a:prstGeom prst="rect">
            <a:avLst/>
          </a:prstGeom>
          <a:noFill/>
          <a:ln/>
        </p:spPr>
        <p:txBody>
          <a:bodyPr wrap="none" lIns="0" tIns="0" rIns="0" bIns="0" rtlCol="0" anchor="t"/>
          <a:lstStyle/>
          <a:p>
            <a:pPr marL="0" indent="0">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Software-Level Chaos</a:t>
            </a:r>
            <a:endParaRPr lang="en-US" sz="2000" dirty="0"/>
          </a:p>
        </p:txBody>
      </p:sp>
      <p:sp>
        <p:nvSpPr>
          <p:cNvPr id="12" name="Text 9"/>
          <p:cNvSpPr/>
          <p:nvPr/>
        </p:nvSpPr>
        <p:spPr>
          <a:xfrm>
            <a:off x="6782633" y="5405676"/>
            <a:ext cx="3172063" cy="1327309"/>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Introduce function exceptions, code insertions, and clock syncing issues to uncover hidden vulnerabilities.</a:t>
            </a:r>
            <a:endParaRPr lang="en-US" sz="1600" dirty="0"/>
          </a:p>
        </p:txBody>
      </p:sp>
      <p:sp>
        <p:nvSpPr>
          <p:cNvPr id="13" name="Shape 10"/>
          <p:cNvSpPr/>
          <p:nvPr/>
        </p:nvSpPr>
        <p:spPr>
          <a:xfrm>
            <a:off x="10162103" y="4957167"/>
            <a:ext cx="362903" cy="362903"/>
          </a:xfrm>
          <a:prstGeom prst="roundRect">
            <a:avLst>
              <a:gd name="adj" fmla="val 8574"/>
            </a:avLst>
          </a:prstGeom>
          <a:solidFill>
            <a:srgbClr val="F2EEEE"/>
          </a:solidFill>
          <a:ln/>
        </p:spPr>
        <p:txBody>
          <a:bodyPr/>
          <a:lstStyle/>
          <a:p>
            <a:endParaRPr lang="en-IN"/>
          </a:p>
        </p:txBody>
      </p:sp>
      <p:sp>
        <p:nvSpPr>
          <p:cNvPr id="14" name="Text 11"/>
          <p:cNvSpPr/>
          <p:nvPr/>
        </p:nvSpPr>
        <p:spPr>
          <a:xfrm>
            <a:off x="10732413" y="4957167"/>
            <a:ext cx="2592824" cy="324088"/>
          </a:xfrm>
          <a:prstGeom prst="rect">
            <a:avLst/>
          </a:prstGeom>
          <a:noFill/>
          <a:ln/>
        </p:spPr>
        <p:txBody>
          <a:bodyPr wrap="none" lIns="0" tIns="0" rIns="0" bIns="0" rtlCol="0" anchor="t"/>
          <a:lstStyle/>
          <a:p>
            <a:pPr marL="0" indent="0">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Complex Scenarios</a:t>
            </a:r>
            <a:endParaRPr lang="en-US" sz="2000" dirty="0"/>
          </a:p>
        </p:txBody>
      </p:sp>
      <p:sp>
        <p:nvSpPr>
          <p:cNvPr id="15" name="Text 12"/>
          <p:cNvSpPr/>
          <p:nvPr/>
        </p:nvSpPr>
        <p:spPr>
          <a:xfrm>
            <a:off x="10732413" y="5405676"/>
            <a:ext cx="3172063" cy="995482"/>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Emulate I/O errors and inject intricate failures to prepare for real-world contingencies.</a:t>
            </a:r>
            <a:endParaRPr lang="en-US" sz="1600" dirty="0"/>
          </a:p>
        </p:txBody>
      </p:sp>
      <p:sp>
        <p:nvSpPr>
          <p:cNvPr id="16" name="Shape 13"/>
          <p:cNvSpPr/>
          <p:nvPr/>
        </p:nvSpPr>
        <p:spPr>
          <a:xfrm>
            <a:off x="6212324" y="6981825"/>
            <a:ext cx="331827" cy="331827"/>
          </a:xfrm>
          <a:prstGeom prst="roundRect">
            <a:avLst>
              <a:gd name="adj" fmla="val 27553772"/>
            </a:avLst>
          </a:prstGeom>
          <a:noFill/>
          <a:ln w="7620">
            <a:solidFill>
              <a:srgbClr val="FFFFFF"/>
            </a:solidFill>
            <a:prstDash val="solid"/>
          </a:ln>
        </p:spPr>
        <p:txBody>
          <a:bodyPr/>
          <a:lstStyle/>
          <a:p>
            <a:endParaRPr lang="en-IN"/>
          </a:p>
        </p:txBody>
      </p:sp>
      <p:pic>
        <p:nvPicPr>
          <p:cNvPr id="17" name="Picture 16">
            <a:extLst>
              <a:ext uri="{FF2B5EF4-FFF2-40B4-BE49-F238E27FC236}">
                <a16:creationId xmlns:a16="http://schemas.microsoft.com/office/drawing/2014/main" id="{9886FB6D-6340-BABC-BAC8-629C186E34D4}"/>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38513"/>
            <a:ext cx="11363920" cy="708779"/>
          </a:xfrm>
          <a:prstGeom prst="rect">
            <a:avLst/>
          </a:prstGeom>
          <a:noFill/>
          <a:ln/>
        </p:spPr>
        <p:txBody>
          <a:bodyPr wrap="none" lIns="0" tIns="0" rIns="0" bIns="0" rtlCol="0" anchor="t"/>
          <a:lstStyle/>
          <a:p>
            <a:pPr marL="0" indent="0">
              <a:lnSpc>
                <a:spcPts val="5550"/>
              </a:lnSpc>
              <a:buNone/>
            </a:pPr>
            <a:r>
              <a:rPr lang="en-US" sz="4450" b="1" u="sng" dirty="0">
                <a:solidFill>
                  <a:srgbClr val="152D47"/>
                </a:solidFill>
                <a:latin typeface="Crimson Pro Semi Bold" pitchFamily="34" charset="0"/>
                <a:ea typeface="Crimson Pro Semi Bold" pitchFamily="34" charset="-122"/>
                <a:cs typeface="Crimson Pro Semi Bold" pitchFamily="34" charset="-120"/>
              </a:rPr>
              <a:t>Chaos Mesh</a:t>
            </a:r>
            <a:r>
              <a:rPr lang="en-US" sz="4450" dirty="0">
                <a:solidFill>
                  <a:srgbClr val="152D47"/>
                </a:solidFill>
                <a:latin typeface="Crimson Pro Semi Bold" pitchFamily="34" charset="0"/>
                <a:ea typeface="Crimson Pro Semi Bold" pitchFamily="34" charset="-122"/>
                <a:cs typeface="Crimson Pro Semi Bold" pitchFamily="34" charset="-120"/>
              </a:rPr>
              <a:t>: A Powerful Chaos Engineering Tool</a:t>
            </a:r>
            <a:endParaRPr lang="en-US" sz="4450" dirty="0"/>
          </a:p>
        </p:txBody>
      </p:sp>
      <p:sp>
        <p:nvSpPr>
          <p:cNvPr id="3" name="Text 1"/>
          <p:cNvSpPr/>
          <p:nvPr/>
        </p:nvSpPr>
        <p:spPr>
          <a:xfrm>
            <a:off x="793790" y="284911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Chaos Mesh is an open-source chaos engineering platform designed specifically for Kubernetes environments. It enables DevOps teams to simulate and test system responses to various failure scenarios, from network latency to pod crashes.</a:t>
            </a:r>
            <a:endParaRPr lang="en-US" sz="1750" dirty="0"/>
          </a:p>
        </p:txBody>
      </p:sp>
      <p:sp>
        <p:nvSpPr>
          <p:cNvPr id="4" name="Text 2"/>
          <p:cNvSpPr/>
          <p:nvPr/>
        </p:nvSpPr>
        <p:spPr>
          <a:xfrm>
            <a:off x="793790" y="358187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platform is built on a flexible architecture using Kubernetes Custom Resource Definitions (CRDs), which serve as blueprints for different types of chaos experiments. This design allows teams to:</a:t>
            </a:r>
            <a:endParaRPr lang="en-US" sz="1750" dirty="0"/>
          </a:p>
        </p:txBody>
      </p:sp>
      <p:sp>
        <p:nvSpPr>
          <p:cNvPr id="5" name="Text 3"/>
          <p:cNvSpPr/>
          <p:nvPr/>
        </p:nvSpPr>
        <p:spPr>
          <a:xfrm>
            <a:off x="793790" y="456283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a:ea typeface="Heebo" pitchFamily="34" charset="-122"/>
                <a:cs typeface="Heebo"/>
              </a:rPr>
              <a:t>Deploy sophisticated fault injections through specialized CRDs like </a:t>
            </a:r>
            <a:r>
              <a:rPr lang="en-US" sz="1750" dirty="0" err="1">
                <a:solidFill>
                  <a:srgbClr val="4C4C4D"/>
                </a:solidFill>
                <a:latin typeface="Heebo"/>
                <a:ea typeface="Heebo" pitchFamily="34" charset="-122"/>
                <a:cs typeface="Heebo"/>
              </a:rPr>
              <a:t>PodChaos</a:t>
            </a:r>
            <a:r>
              <a:rPr lang="en-US" sz="1750" dirty="0">
                <a:solidFill>
                  <a:srgbClr val="4C4C4D"/>
                </a:solidFill>
                <a:latin typeface="Heebo"/>
                <a:ea typeface="Heebo" pitchFamily="34" charset="-122"/>
                <a:cs typeface="Heebo"/>
              </a:rPr>
              <a:t>, </a:t>
            </a:r>
            <a:r>
              <a:rPr lang="en-US" sz="1750" dirty="0" err="1">
                <a:solidFill>
                  <a:srgbClr val="4C4C4D"/>
                </a:solidFill>
                <a:latin typeface="Heebo"/>
                <a:ea typeface="Heebo" pitchFamily="34" charset="-122"/>
                <a:cs typeface="Heebo"/>
              </a:rPr>
              <a:t>NetworkChaos</a:t>
            </a:r>
            <a:r>
              <a:rPr lang="en-US" sz="1750" dirty="0">
                <a:solidFill>
                  <a:srgbClr val="4C4C4D"/>
                </a:solidFill>
                <a:latin typeface="Heebo"/>
                <a:ea typeface="Heebo" pitchFamily="34" charset="-122"/>
                <a:cs typeface="Heebo"/>
              </a:rPr>
              <a:t>, and </a:t>
            </a:r>
            <a:r>
              <a:rPr lang="en-US" sz="1750" dirty="0" err="1">
                <a:solidFill>
                  <a:srgbClr val="4C4C4D"/>
                </a:solidFill>
                <a:latin typeface="Heebo"/>
                <a:ea typeface="Heebo" pitchFamily="34" charset="-122"/>
                <a:cs typeface="Heebo"/>
              </a:rPr>
              <a:t>IOChaos</a:t>
            </a:r>
            <a:endParaRPr lang="en-US" sz="1750" dirty="0" err="1">
              <a:solidFill>
                <a:srgbClr val="4C4C4D"/>
              </a:solidFill>
              <a:latin typeface="Heebo"/>
              <a:cs typeface="Heebo"/>
            </a:endParaRPr>
          </a:p>
        </p:txBody>
      </p:sp>
      <p:sp>
        <p:nvSpPr>
          <p:cNvPr id="6" name="Text 4"/>
          <p:cNvSpPr/>
          <p:nvPr/>
        </p:nvSpPr>
        <p:spPr>
          <a:xfrm>
            <a:off x="793790" y="5005030"/>
            <a:ext cx="13042821" cy="725805"/>
          </a:xfrm>
          <a:prstGeom prst="rect">
            <a:avLst/>
          </a:prstGeom>
          <a:noFill/>
          <a:ln/>
        </p:spPr>
        <p:txBody>
          <a:bodyPr wrap="square" lIns="0" tIns="0" rIns="0" bIns="0" rtlCol="0" anchor="t"/>
          <a:lstStyle/>
          <a:p>
            <a:pPr marL="342900" indent="-342900">
              <a:lnSpc>
                <a:spcPts val="2850"/>
              </a:lnSpc>
              <a:buSzPct val="100000"/>
              <a:buFont typeface="Arial"/>
              <a:buChar char="•"/>
            </a:pPr>
            <a:r>
              <a:rPr lang="en-US" sz="1750" b="1" dirty="0">
                <a:solidFill>
                  <a:srgbClr val="4C4C4D"/>
                </a:solidFill>
                <a:latin typeface="Heebo"/>
                <a:cs typeface="Heebo"/>
              </a:rPr>
              <a:t>Chaos Controller Manager:</a:t>
            </a:r>
            <a:r>
              <a:rPr lang="en-US" sz="1750" dirty="0">
                <a:solidFill>
                  <a:srgbClr val="4C4C4D"/>
                </a:solidFill>
                <a:latin typeface="Heebo"/>
                <a:cs typeface="Heebo"/>
              </a:rPr>
              <a:t> </a:t>
            </a:r>
            <a:r>
              <a:rPr lang="en-IN" sz="1750" dirty="0">
                <a:solidFill>
                  <a:srgbClr val="4C4C4D"/>
                </a:solidFill>
                <a:latin typeface="Heebo"/>
                <a:cs typeface="Heebo"/>
              </a:rPr>
              <a:t>The Controller Manager watches for changes in Chaos Mesh CRDs. Upon detecting a new or updated CRD, it schedules the experiment to specific Chaos Daemon to execute the experiment.</a:t>
            </a:r>
          </a:p>
        </p:txBody>
      </p:sp>
      <p:sp>
        <p:nvSpPr>
          <p:cNvPr id="7" name="Text 5"/>
          <p:cNvSpPr/>
          <p:nvPr/>
        </p:nvSpPr>
        <p:spPr>
          <a:xfrm>
            <a:off x="793790" y="5810131"/>
            <a:ext cx="13042821" cy="362903"/>
          </a:xfrm>
          <a:prstGeom prst="rect">
            <a:avLst/>
          </a:prstGeom>
          <a:noFill/>
          <a:ln/>
        </p:spPr>
        <p:txBody>
          <a:bodyPr wrap="none" lIns="0" tIns="0" rIns="0" bIns="0" rtlCol="0" anchor="t"/>
          <a:lstStyle/>
          <a:p>
            <a:pPr marL="342900" indent="-342900">
              <a:lnSpc>
                <a:spcPts val="2850"/>
              </a:lnSpc>
              <a:buSzPct val="100000"/>
              <a:buFont typeface="Arial"/>
              <a:buChar char="•"/>
            </a:pPr>
            <a:r>
              <a:rPr lang="en-US" dirty="0">
                <a:solidFill>
                  <a:srgbClr val="4C4C4D"/>
                </a:solidFill>
                <a:latin typeface="Heebo"/>
                <a:cs typeface="Heebo"/>
              </a:rPr>
              <a:t>At the heart of this </a:t>
            </a:r>
            <a:r>
              <a:rPr lang="en-US" b="1" dirty="0">
                <a:solidFill>
                  <a:srgbClr val="4C4C4D"/>
                </a:solidFill>
                <a:latin typeface="Heebo"/>
                <a:cs typeface="Heebo"/>
              </a:rPr>
              <a:t>architecture</a:t>
            </a:r>
            <a:r>
              <a:rPr lang="en-US" dirty="0">
                <a:solidFill>
                  <a:srgbClr val="4C4C4D"/>
                </a:solidFill>
                <a:latin typeface="Heebo"/>
                <a:cs typeface="Heebo"/>
              </a:rPr>
              <a:t> lies the </a:t>
            </a:r>
            <a:r>
              <a:rPr lang="en-US" b="1" dirty="0">
                <a:solidFill>
                  <a:srgbClr val="4C4C4D"/>
                </a:solidFill>
                <a:latin typeface="Heebo"/>
                <a:cs typeface="Heebo"/>
              </a:rPr>
              <a:t>Chaos Daemon</a:t>
            </a:r>
            <a:r>
              <a:rPr lang="en-US" dirty="0">
                <a:solidFill>
                  <a:srgbClr val="4C4C4D"/>
                </a:solidFill>
                <a:latin typeface="Heebo"/>
                <a:cs typeface="Heebo"/>
              </a:rPr>
              <a:t>, which executes these experiments directly within the Kubernetes cluster.</a:t>
            </a:r>
            <a:endParaRPr lang="en-US" dirty="0">
              <a:solidFill>
                <a:srgbClr val="000000"/>
              </a:solidFill>
              <a:latin typeface="Heebo"/>
              <a:cs typeface="Heebo"/>
            </a:endParaRPr>
          </a:p>
          <a:p>
            <a:pPr marL="342900" indent="-342900" algn="l">
              <a:lnSpc>
                <a:spcPts val="2850"/>
              </a:lnSpc>
              <a:buSzPct val="100000"/>
              <a:buChar char="•"/>
            </a:pPr>
            <a:endParaRPr lang="en-US" sz="1750" dirty="0">
              <a:solidFill>
                <a:srgbClr val="4C4C4D"/>
              </a:solidFill>
              <a:latin typeface="Heebo"/>
              <a:cs typeface="Heebo"/>
            </a:endParaRPr>
          </a:p>
        </p:txBody>
      </p:sp>
      <p:sp>
        <p:nvSpPr>
          <p:cNvPr id="8" name="Text 6"/>
          <p:cNvSpPr/>
          <p:nvPr/>
        </p:nvSpPr>
        <p:spPr>
          <a:xfrm>
            <a:off x="793790" y="6428184"/>
            <a:ext cx="13042821" cy="362903"/>
          </a:xfrm>
          <a:prstGeom prst="rect">
            <a:avLst/>
          </a:prstGeom>
          <a:noFill/>
          <a:ln/>
        </p:spPr>
        <p:txBody>
          <a:bodyPr wrap="none" lIns="0" tIns="0" rIns="0" bIns="0" rtlCol="0" anchor="t"/>
          <a:lstStyle/>
          <a:p>
            <a:pPr marL="285750" indent="-285750">
              <a:lnSpc>
                <a:spcPts val="2850"/>
              </a:lnSpc>
              <a:buFont typeface="Arial"/>
              <a:buChar char="•"/>
            </a:pPr>
            <a:r>
              <a:rPr lang="en-US" sz="1750" b="1" dirty="0">
                <a:solidFill>
                  <a:srgbClr val="4C4C4D"/>
                </a:solidFill>
                <a:latin typeface="Heebo"/>
                <a:ea typeface="Heebo" pitchFamily="34" charset="-122"/>
                <a:cs typeface="Heebo"/>
              </a:rPr>
              <a:t>Chaos Dashboard:</a:t>
            </a:r>
            <a:r>
              <a:rPr lang="en-US" sz="1750" dirty="0">
                <a:solidFill>
                  <a:srgbClr val="4C4C4D"/>
                </a:solidFill>
                <a:latin typeface="Heebo"/>
                <a:ea typeface="Heebo" pitchFamily="34" charset="-122"/>
                <a:cs typeface="Heebo"/>
              </a:rPr>
              <a:t> It is an interactive dashboard used to visualize the experiments and monitor the events.</a:t>
            </a:r>
          </a:p>
        </p:txBody>
      </p:sp>
      <p:pic>
        <p:nvPicPr>
          <p:cNvPr id="9" name="Picture 8">
            <a:extLst>
              <a:ext uri="{FF2B5EF4-FFF2-40B4-BE49-F238E27FC236}">
                <a16:creationId xmlns:a16="http://schemas.microsoft.com/office/drawing/2014/main" id="{455E48A1-E428-0D33-08D8-149BAE278C3F}"/>
              </a:ext>
            </a:extLst>
          </p:cNvPr>
          <p:cNvPicPr>
            <a:picLocks noChangeAspect="1"/>
          </p:cNvPicPr>
          <p:nvPr/>
        </p:nvPicPr>
        <p:blipFill>
          <a:blip r:embed="rId3"/>
          <a:stretch>
            <a:fillRect/>
          </a:stretch>
        </p:blipFill>
        <p:spPr>
          <a:xfrm>
            <a:off x="14240106" y="214856"/>
            <a:ext cx="267629" cy="4117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66601-90C7-2C47-12FB-C58C3A906385}"/>
              </a:ext>
            </a:extLst>
          </p:cNvPr>
          <p:cNvSpPr txBox="1"/>
          <p:nvPr/>
        </p:nvSpPr>
        <p:spPr>
          <a:xfrm>
            <a:off x="1273629" y="2852059"/>
            <a:ext cx="12899571" cy="923330"/>
          </a:xfrm>
          <a:prstGeom prst="rect">
            <a:avLst/>
          </a:prstGeom>
          <a:noFill/>
        </p:spPr>
        <p:txBody>
          <a:bodyPr wrap="square" lIns="91440" tIns="45720" rIns="91440" bIns="45720" rtlCol="0" anchor="t">
            <a:spAutoFit/>
          </a:bodyPr>
          <a:lstStyle/>
          <a:p>
            <a:pPr algn="ctr"/>
            <a:r>
              <a:rPr lang="en-US" sz="5400" b="1" dirty="0">
                <a:ln w="22225">
                  <a:solidFill>
                    <a:schemeClr val="accent2"/>
                  </a:solidFill>
                  <a:prstDash val="solid"/>
                </a:ln>
                <a:solidFill>
                  <a:schemeClr val="accent2">
                    <a:lumMod val="40000"/>
                    <a:lumOff val="60000"/>
                  </a:schemeClr>
                </a:solidFill>
              </a:rPr>
              <a:t>Let’s Take A Look At Chaos Mesh Dashboard</a:t>
            </a:r>
            <a:endParaRPr lang="en-US" sz="5400" b="1" dirty="0">
              <a:ln w="22225">
                <a:solidFill>
                  <a:srgbClr val="ED7D31"/>
                </a:solidFill>
                <a:prstDash val="solid"/>
              </a:ln>
              <a:solidFill>
                <a:schemeClr val="accent2">
                  <a:lumMod val="40000"/>
                  <a:lumOff val="60000"/>
                </a:schemeClr>
              </a:solidFill>
              <a:ea typeface="Calibri"/>
              <a:cs typeface="Calibri"/>
            </a:endParaRPr>
          </a:p>
        </p:txBody>
      </p:sp>
    </p:spTree>
    <p:extLst>
      <p:ext uri="{BB962C8B-B14F-4D97-AF65-F5344CB8AC3E}">
        <p14:creationId xmlns:p14="http://schemas.microsoft.com/office/powerpoint/2010/main" val="427980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501616"/>
            <a:ext cx="6185535" cy="4232196"/>
          </a:xfrm>
          <a:prstGeom prst="rect">
            <a:avLst/>
          </a:prstGeom>
        </p:spPr>
      </p:pic>
      <p:sp>
        <p:nvSpPr>
          <p:cNvPr id="3" name="Text 0"/>
          <p:cNvSpPr/>
          <p:nvPr/>
        </p:nvSpPr>
        <p:spPr>
          <a:xfrm>
            <a:off x="7614761" y="1471732"/>
            <a:ext cx="6185535" cy="1408033"/>
          </a:xfrm>
          <a:prstGeom prst="rect">
            <a:avLst/>
          </a:prstGeom>
          <a:noFill/>
          <a:ln/>
        </p:spPr>
        <p:txBody>
          <a:bodyPr wrap="squar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Bank of Anthos: GKE Application Demo</a:t>
            </a:r>
            <a:endParaRPr lang="en-US" sz="4400" dirty="0"/>
          </a:p>
        </p:txBody>
      </p:sp>
      <p:sp>
        <p:nvSpPr>
          <p:cNvPr id="4" name="Text 1"/>
          <p:cNvSpPr/>
          <p:nvPr/>
        </p:nvSpPr>
        <p:spPr>
          <a:xfrm>
            <a:off x="7614761" y="3119080"/>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Experience a fully-functional cloud-native banking application built with modern microservices architecture. This demo showcases real-world financial transactions, account management, and secure user authentication—all powered by Google Kubernetes Engine (GKE).</a:t>
            </a:r>
            <a:endParaRPr lang="en-US" sz="1850" dirty="0"/>
          </a:p>
        </p:txBody>
      </p:sp>
      <p:sp>
        <p:nvSpPr>
          <p:cNvPr id="5" name="Text 2"/>
          <p:cNvSpPr/>
          <p:nvPr/>
        </p:nvSpPr>
        <p:spPr>
          <a:xfrm>
            <a:off x="7614761" y="5249585"/>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Perfect for developers and architects looking to understand how to build and deploy scalable, production-ready applications on GKE using best practices in containerization and microservices design.</a:t>
            </a:r>
            <a:endParaRPr lang="en-US" sz="1850" dirty="0"/>
          </a:p>
        </p:txBody>
      </p:sp>
      <p:pic>
        <p:nvPicPr>
          <p:cNvPr id="6" name="Picture 5">
            <a:extLst>
              <a:ext uri="{FF2B5EF4-FFF2-40B4-BE49-F238E27FC236}">
                <a16:creationId xmlns:a16="http://schemas.microsoft.com/office/drawing/2014/main" id="{70868645-EE83-CD04-75A6-05667FCD99FA}"/>
              </a:ext>
            </a:extLst>
          </p:cNvPr>
          <p:cNvPicPr>
            <a:picLocks noChangeAspect="1"/>
          </p:cNvPicPr>
          <p:nvPr/>
        </p:nvPicPr>
        <p:blipFill>
          <a:blip r:embed="rId4"/>
          <a:stretch>
            <a:fillRect/>
          </a:stretch>
        </p:blipFill>
        <p:spPr>
          <a:xfrm>
            <a:off x="14240106" y="214856"/>
            <a:ext cx="267629" cy="4117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0dc3541-ba91-4288-8962-6291e29bca0e">
      <Terms xmlns="http://schemas.microsoft.com/office/infopath/2007/PartnerControls"/>
    </lcf76f155ced4ddcb4097134ff3c332f>
    <TaxCatchAll xmlns="2465f3e2-10a1-4b61-90f8-eec57ac3bd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96A3EF54D9D749AF81156BF0C7BCC4" ma:contentTypeVersion="11" ma:contentTypeDescription="Create a new document." ma:contentTypeScope="" ma:versionID="0f1d3a7b9272b175ad0db24804e424b8">
  <xsd:schema xmlns:xsd="http://www.w3.org/2001/XMLSchema" xmlns:xs="http://www.w3.org/2001/XMLSchema" xmlns:p="http://schemas.microsoft.com/office/2006/metadata/properties" xmlns:ns2="90dc3541-ba91-4288-8962-6291e29bca0e" xmlns:ns3="2465f3e2-10a1-4b61-90f8-eec57ac3bd2e" targetNamespace="http://schemas.microsoft.com/office/2006/metadata/properties" ma:root="true" ma:fieldsID="41a380241c0e4e3ac597e99e05671357" ns2:_="" ns3:_="">
    <xsd:import namespace="90dc3541-ba91-4288-8962-6291e29bca0e"/>
    <xsd:import namespace="2465f3e2-10a1-4b61-90f8-eec57ac3bd2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dc3541-ba91-4288-8962-6291e29bc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38c4429-e777-42fc-857b-30dd1ccde03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65f3e2-10a1-4b61-90f8-eec57ac3bd2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3e9f4420-026a-44c5-a78e-44590ce863f3}" ma:internalName="TaxCatchAll" ma:showField="CatchAllData" ma:web="2465f3e2-10a1-4b61-90f8-eec57ac3bd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6E8EF8-9F0B-4DA1-B8F8-1C4077CB7C37}">
  <ds:schemaRefs>
    <ds:schemaRef ds:uri="http://schemas.microsoft.com/sharepoint/v3/contenttype/forms"/>
  </ds:schemaRefs>
</ds:datastoreItem>
</file>

<file path=customXml/itemProps2.xml><?xml version="1.0" encoding="utf-8"?>
<ds:datastoreItem xmlns:ds="http://schemas.openxmlformats.org/officeDocument/2006/customXml" ds:itemID="{8507D4D9-24E3-461A-A10F-738035BA1D4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78C43B6-4326-43BA-A91E-0A279CE2F915}"/>
</file>

<file path=docProps/app.xml><?xml version="1.0" encoding="utf-8"?>
<Properties xmlns="http://schemas.openxmlformats.org/officeDocument/2006/extended-properties" xmlns:vt="http://schemas.openxmlformats.org/officeDocument/2006/docPropsVTypes">
  <TotalTime>1658</TotalTime>
  <Words>1199</Words>
  <Application>Microsoft Office PowerPoint</Application>
  <PresentationFormat>Custom</PresentationFormat>
  <Paragraphs>140</Paragraphs>
  <Slides>22</Slides>
  <Notes>15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Divya Pilla  / SID Global</cp:lastModifiedBy>
  <cp:revision>164</cp:revision>
  <dcterms:created xsi:type="dcterms:W3CDTF">2024-12-05T05:55:56Z</dcterms:created>
  <dcterms:modified xsi:type="dcterms:W3CDTF">2024-12-18T09:53:40Z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0x0101007D96A3EF54D9D749AF81156BF0C7BCC4</vt:lpwstr>
  </property>
</Properties>
</file>